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8966200" cy="6724650"/>
  <p:notesSz cx="8966200" cy="67246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20" y="-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03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2465" y="2084641"/>
            <a:ext cx="7621270" cy="14121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44930" y="3765804"/>
            <a:ext cx="6276339" cy="1681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8310" y="1546669"/>
            <a:ext cx="3900297" cy="4438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17592" y="1546669"/>
            <a:ext cx="3900297" cy="4438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9634" y="6326886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99" y="996585"/>
            <a:ext cx="8775801" cy="119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7332" y="2652776"/>
            <a:ext cx="8471535" cy="3688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48508" y="6253924"/>
            <a:ext cx="2869183" cy="3362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8310" y="6253924"/>
            <a:ext cx="2062226" cy="3362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55664" y="6253924"/>
            <a:ext cx="2062226" cy="3362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tom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1" y="190500"/>
            <a:ext cx="8945880" cy="1844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27832" y="4526278"/>
            <a:ext cx="5733287" cy="21945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27757" y="3170650"/>
            <a:ext cx="351155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00295F"/>
                </a:solidFill>
                <a:latin typeface="Arial"/>
                <a:cs typeface="Arial"/>
              </a:rPr>
              <a:t>Реш</a:t>
            </a:r>
            <a:r>
              <a:rPr sz="3200" spc="-1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3200" dirty="0">
                <a:solidFill>
                  <a:srgbClr val="00295F"/>
                </a:solidFill>
                <a:latin typeface="Arial"/>
                <a:cs typeface="Arial"/>
              </a:rPr>
              <a:t>ние</a:t>
            </a:r>
            <a:r>
              <a:rPr sz="3200" spc="-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295F"/>
                </a:solidFill>
                <a:latin typeface="Arial"/>
                <a:cs typeface="Arial"/>
              </a:rPr>
              <a:t>проблем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74635" y="336804"/>
            <a:ext cx="1466087" cy="10805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93963" y="6436467"/>
            <a:ext cx="3181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85" dirty="0">
                <a:latin typeface="Arial"/>
                <a:cs typeface="Arial"/>
              </a:rPr>
              <a:t>11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199" y="343870"/>
            <a:ext cx="3338829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Как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нар</a:t>
            </a:r>
            <a:r>
              <a:rPr sz="1900" b="1" spc="-40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жи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9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проблем</a:t>
            </a:r>
            <a:r>
              <a:rPr sz="1900" b="1" spc="-3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6948" y="2007108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4">
                <a:moveTo>
                  <a:pt x="0" y="0"/>
                </a:moveTo>
                <a:lnTo>
                  <a:pt x="0" y="1424051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6948" y="3430524"/>
            <a:ext cx="1666875" cy="0"/>
          </a:xfrm>
          <a:custGeom>
            <a:avLst/>
            <a:gdLst/>
            <a:ahLst/>
            <a:cxnLst/>
            <a:rect l="l" t="t" r="r" b="b"/>
            <a:pathLst>
              <a:path w="1666875">
                <a:moveTo>
                  <a:pt x="0" y="0"/>
                </a:moveTo>
                <a:lnTo>
                  <a:pt x="1666875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7709" y="2230374"/>
            <a:ext cx="1666875" cy="0"/>
          </a:xfrm>
          <a:custGeom>
            <a:avLst/>
            <a:gdLst/>
            <a:ahLst/>
            <a:cxnLst/>
            <a:rect l="l" t="t" r="r" b="b"/>
            <a:pathLst>
              <a:path w="1666875">
                <a:moveTo>
                  <a:pt x="0" y="0"/>
                </a:moveTo>
                <a:lnTo>
                  <a:pt x="1666875" y="0"/>
                </a:lnTo>
              </a:path>
            </a:pathLst>
          </a:custGeom>
          <a:ln w="25908">
            <a:solidFill>
              <a:srgbClr val="80808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09597" y="3567609"/>
            <a:ext cx="27622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Д</a:t>
            </a:r>
            <a:r>
              <a:rPr sz="1100" dirty="0">
                <a:latin typeface="Arial"/>
                <a:cs typeface="Arial"/>
              </a:rPr>
              <a:t>ни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9818" y="3502331"/>
            <a:ext cx="10350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2281" y="2137505"/>
            <a:ext cx="1617345" cy="698500"/>
          </a:xfrm>
          <a:custGeom>
            <a:avLst/>
            <a:gdLst/>
            <a:ahLst/>
            <a:cxnLst/>
            <a:rect l="l" t="t" r="r" b="b"/>
            <a:pathLst>
              <a:path w="1617345" h="698500">
                <a:moveTo>
                  <a:pt x="0" y="697896"/>
                </a:moveTo>
                <a:lnTo>
                  <a:pt x="36517" y="673184"/>
                </a:lnTo>
                <a:lnTo>
                  <a:pt x="72489" y="649234"/>
                </a:lnTo>
                <a:lnTo>
                  <a:pt x="107371" y="626828"/>
                </a:lnTo>
                <a:lnTo>
                  <a:pt x="140618" y="606745"/>
                </a:lnTo>
                <a:lnTo>
                  <a:pt x="181466" y="584932"/>
                </a:lnTo>
                <a:lnTo>
                  <a:pt x="222789" y="569846"/>
                </a:lnTo>
                <a:lnTo>
                  <a:pt x="235571" y="569002"/>
                </a:lnTo>
                <a:lnTo>
                  <a:pt x="247269" y="570242"/>
                </a:lnTo>
                <a:lnTo>
                  <a:pt x="258023" y="573035"/>
                </a:lnTo>
                <a:lnTo>
                  <a:pt x="267971" y="576846"/>
                </a:lnTo>
                <a:lnTo>
                  <a:pt x="277253" y="581143"/>
                </a:lnTo>
                <a:lnTo>
                  <a:pt x="286008" y="585395"/>
                </a:lnTo>
                <a:lnTo>
                  <a:pt x="294374" y="589068"/>
                </a:lnTo>
                <a:lnTo>
                  <a:pt x="302492" y="591630"/>
                </a:lnTo>
                <a:lnTo>
                  <a:pt x="310500" y="592549"/>
                </a:lnTo>
                <a:lnTo>
                  <a:pt x="318537" y="591291"/>
                </a:lnTo>
                <a:lnTo>
                  <a:pt x="347652" y="552957"/>
                </a:lnTo>
                <a:lnTo>
                  <a:pt x="364573" y="512395"/>
                </a:lnTo>
                <a:lnTo>
                  <a:pt x="370192" y="498794"/>
                </a:lnTo>
                <a:lnTo>
                  <a:pt x="389391" y="463449"/>
                </a:lnTo>
                <a:lnTo>
                  <a:pt x="424400" y="445598"/>
                </a:lnTo>
                <a:lnTo>
                  <a:pt x="434191" y="446470"/>
                </a:lnTo>
                <a:lnTo>
                  <a:pt x="476362" y="460424"/>
                </a:lnTo>
                <a:lnTo>
                  <a:pt x="498983" y="470668"/>
                </a:lnTo>
                <a:lnTo>
                  <a:pt x="510609" y="475854"/>
                </a:lnTo>
                <a:lnTo>
                  <a:pt x="546520" y="489082"/>
                </a:lnTo>
                <a:lnTo>
                  <a:pt x="583572" y="494297"/>
                </a:lnTo>
                <a:lnTo>
                  <a:pt x="596213" y="492246"/>
                </a:lnTo>
                <a:lnTo>
                  <a:pt x="635898" y="482577"/>
                </a:lnTo>
                <a:lnTo>
                  <a:pt x="677080" y="468486"/>
                </a:lnTo>
                <a:lnTo>
                  <a:pt x="718281" y="451069"/>
                </a:lnTo>
                <a:lnTo>
                  <a:pt x="758025" y="431422"/>
                </a:lnTo>
                <a:lnTo>
                  <a:pt x="794836" y="410641"/>
                </a:lnTo>
                <a:lnTo>
                  <a:pt x="827237" y="389822"/>
                </a:lnTo>
                <a:lnTo>
                  <a:pt x="857753" y="365284"/>
                </a:lnTo>
                <a:lnTo>
                  <a:pt x="882792" y="335664"/>
                </a:lnTo>
                <a:lnTo>
                  <a:pt x="909975" y="293586"/>
                </a:lnTo>
                <a:lnTo>
                  <a:pt x="916572" y="283070"/>
                </a:lnTo>
                <a:lnTo>
                  <a:pt x="946253" y="243113"/>
                </a:lnTo>
                <a:lnTo>
                  <a:pt x="976424" y="217302"/>
                </a:lnTo>
                <a:lnTo>
                  <a:pt x="1011004" y="193121"/>
                </a:lnTo>
                <a:lnTo>
                  <a:pt x="1047209" y="170649"/>
                </a:lnTo>
                <a:lnTo>
                  <a:pt x="1083211" y="150642"/>
                </a:lnTo>
                <a:lnTo>
                  <a:pt x="1127733" y="129106"/>
                </a:lnTo>
                <a:lnTo>
                  <a:pt x="1169735" y="114507"/>
                </a:lnTo>
                <a:lnTo>
                  <a:pt x="1180974" y="113825"/>
                </a:lnTo>
                <a:lnTo>
                  <a:pt x="1190350" y="115186"/>
                </a:lnTo>
                <a:lnTo>
                  <a:pt x="1198356" y="118034"/>
                </a:lnTo>
                <a:lnTo>
                  <a:pt x="1205482" y="121811"/>
                </a:lnTo>
                <a:lnTo>
                  <a:pt x="1212220" y="125960"/>
                </a:lnTo>
                <a:lnTo>
                  <a:pt x="1219063" y="129924"/>
                </a:lnTo>
                <a:lnTo>
                  <a:pt x="1226502" y="133146"/>
                </a:lnTo>
                <a:lnTo>
                  <a:pt x="1235029" y="135069"/>
                </a:lnTo>
                <a:lnTo>
                  <a:pt x="1245136" y="135137"/>
                </a:lnTo>
                <a:lnTo>
                  <a:pt x="1257314" y="132791"/>
                </a:lnTo>
                <a:lnTo>
                  <a:pt x="1298580" y="113669"/>
                </a:lnTo>
                <a:lnTo>
                  <a:pt x="1334908" y="92448"/>
                </a:lnTo>
                <a:lnTo>
                  <a:pt x="1373411" y="68489"/>
                </a:lnTo>
                <a:lnTo>
                  <a:pt x="1386350" y="60386"/>
                </a:lnTo>
                <a:lnTo>
                  <a:pt x="1424345" y="37201"/>
                </a:lnTo>
                <a:lnTo>
                  <a:pt x="1459401" y="17912"/>
                </a:lnTo>
                <a:lnTo>
                  <a:pt x="1505809" y="1550"/>
                </a:lnTo>
                <a:lnTo>
                  <a:pt x="1522408" y="0"/>
                </a:lnTo>
                <a:lnTo>
                  <a:pt x="1538762" y="309"/>
                </a:lnTo>
                <a:lnTo>
                  <a:pt x="1582695" y="8343"/>
                </a:lnTo>
                <a:lnTo>
                  <a:pt x="1615687" y="20502"/>
                </a:lnTo>
                <a:lnTo>
                  <a:pt x="1616964" y="21113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05911" y="2973324"/>
            <a:ext cx="2178050" cy="402590"/>
          </a:xfrm>
          <a:custGeom>
            <a:avLst/>
            <a:gdLst/>
            <a:ahLst/>
            <a:cxnLst/>
            <a:rect l="l" t="t" r="r" b="b"/>
            <a:pathLst>
              <a:path w="2178050" h="402589">
                <a:moveTo>
                  <a:pt x="1976627" y="0"/>
                </a:moveTo>
                <a:lnTo>
                  <a:pt x="1976627" y="100583"/>
                </a:lnTo>
                <a:lnTo>
                  <a:pt x="0" y="100583"/>
                </a:lnTo>
                <a:lnTo>
                  <a:pt x="0" y="301751"/>
                </a:lnTo>
                <a:lnTo>
                  <a:pt x="1976627" y="301751"/>
                </a:lnTo>
                <a:lnTo>
                  <a:pt x="1976627" y="402336"/>
                </a:lnTo>
                <a:lnTo>
                  <a:pt x="2177796" y="201167"/>
                </a:lnTo>
                <a:lnTo>
                  <a:pt x="1976627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05911" y="2973324"/>
            <a:ext cx="2178050" cy="402590"/>
          </a:xfrm>
          <a:custGeom>
            <a:avLst/>
            <a:gdLst/>
            <a:ahLst/>
            <a:cxnLst/>
            <a:rect l="l" t="t" r="r" b="b"/>
            <a:pathLst>
              <a:path w="2178050" h="402589">
                <a:moveTo>
                  <a:pt x="0" y="100583"/>
                </a:moveTo>
                <a:lnTo>
                  <a:pt x="1976627" y="100583"/>
                </a:lnTo>
                <a:lnTo>
                  <a:pt x="1976627" y="0"/>
                </a:lnTo>
                <a:lnTo>
                  <a:pt x="2177796" y="201167"/>
                </a:lnTo>
                <a:lnTo>
                  <a:pt x="1976627" y="402336"/>
                </a:lnTo>
                <a:lnTo>
                  <a:pt x="1976627" y="301751"/>
                </a:lnTo>
                <a:lnTo>
                  <a:pt x="0" y="301751"/>
                </a:lnTo>
                <a:lnTo>
                  <a:pt x="0" y="10058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43600" y="1674876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5">
                <a:moveTo>
                  <a:pt x="0" y="0"/>
                </a:moveTo>
                <a:lnTo>
                  <a:pt x="0" y="1423924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43600" y="3098292"/>
            <a:ext cx="1666875" cy="0"/>
          </a:xfrm>
          <a:custGeom>
            <a:avLst/>
            <a:gdLst/>
            <a:ahLst/>
            <a:cxnLst/>
            <a:rect l="l" t="t" r="r" b="b"/>
            <a:pathLst>
              <a:path w="1666875">
                <a:moveTo>
                  <a:pt x="0" y="0"/>
                </a:moveTo>
                <a:lnTo>
                  <a:pt x="1666875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44361" y="1898142"/>
            <a:ext cx="1666875" cy="0"/>
          </a:xfrm>
          <a:custGeom>
            <a:avLst/>
            <a:gdLst/>
            <a:ahLst/>
            <a:cxnLst/>
            <a:rect l="l" t="t" r="r" b="b"/>
            <a:pathLst>
              <a:path w="1666875">
                <a:moveTo>
                  <a:pt x="0" y="0"/>
                </a:moveTo>
                <a:lnTo>
                  <a:pt x="1666874" y="0"/>
                </a:lnTo>
              </a:path>
            </a:pathLst>
          </a:custGeom>
          <a:ln w="25908">
            <a:solidFill>
              <a:srgbClr val="80808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47283" y="2082419"/>
            <a:ext cx="1701164" cy="421005"/>
          </a:xfrm>
          <a:custGeom>
            <a:avLst/>
            <a:gdLst/>
            <a:ahLst/>
            <a:cxnLst/>
            <a:rect l="l" t="t" r="r" b="b"/>
            <a:pathLst>
              <a:path w="1701165" h="421005">
                <a:moveTo>
                  <a:pt x="0" y="0"/>
                </a:moveTo>
                <a:lnTo>
                  <a:pt x="44078" y="1929"/>
                </a:lnTo>
                <a:lnTo>
                  <a:pt x="87241" y="4158"/>
                </a:lnTo>
                <a:lnTo>
                  <a:pt x="128593" y="6984"/>
                </a:lnTo>
                <a:lnTo>
                  <a:pt x="167237" y="10707"/>
                </a:lnTo>
                <a:lnTo>
                  <a:pt x="212999" y="17583"/>
                </a:lnTo>
                <a:lnTo>
                  <a:pt x="256413" y="30801"/>
                </a:lnTo>
                <a:lnTo>
                  <a:pt x="284077" y="57535"/>
                </a:lnTo>
                <a:lnTo>
                  <a:pt x="294984" y="77331"/>
                </a:lnTo>
                <a:lnTo>
                  <a:pt x="299933" y="86409"/>
                </a:lnTo>
                <a:lnTo>
                  <a:pt x="305327" y="94313"/>
                </a:lnTo>
                <a:lnTo>
                  <a:pt x="311751" y="100574"/>
                </a:lnTo>
                <a:lnTo>
                  <a:pt x="319791" y="104719"/>
                </a:lnTo>
                <a:lnTo>
                  <a:pt x="329509" y="104483"/>
                </a:lnTo>
                <a:lnTo>
                  <a:pt x="372694" y="87100"/>
                </a:lnTo>
                <a:lnTo>
                  <a:pt x="395713" y="73153"/>
                </a:lnTo>
                <a:lnTo>
                  <a:pt x="407289" y="66017"/>
                </a:lnTo>
                <a:lnTo>
                  <a:pt x="441289" y="47907"/>
                </a:lnTo>
                <a:lnTo>
                  <a:pt x="472455" y="41654"/>
                </a:lnTo>
                <a:lnTo>
                  <a:pt x="482273" y="45701"/>
                </a:lnTo>
                <a:lnTo>
                  <a:pt x="514030" y="78147"/>
                </a:lnTo>
                <a:lnTo>
                  <a:pt x="534245" y="112731"/>
                </a:lnTo>
                <a:lnTo>
                  <a:pt x="541114" y="124912"/>
                </a:lnTo>
                <a:lnTo>
                  <a:pt x="564255" y="160001"/>
                </a:lnTo>
                <a:lnTo>
                  <a:pt x="594414" y="187794"/>
                </a:lnTo>
                <a:lnTo>
                  <a:pt x="641017" y="208057"/>
                </a:lnTo>
                <a:lnTo>
                  <a:pt x="681313" y="220557"/>
                </a:lnTo>
                <a:lnTo>
                  <a:pt x="724033" y="230674"/>
                </a:lnTo>
                <a:lnTo>
                  <a:pt x="767237" y="238346"/>
                </a:lnTo>
                <a:lnTo>
                  <a:pt x="808984" y="243509"/>
                </a:lnTo>
                <a:lnTo>
                  <a:pt x="847334" y="246099"/>
                </a:lnTo>
                <a:lnTo>
                  <a:pt x="859027" y="246380"/>
                </a:lnTo>
                <a:lnTo>
                  <a:pt x="872974" y="245999"/>
                </a:lnTo>
                <a:lnTo>
                  <a:pt x="911877" y="239382"/>
                </a:lnTo>
                <a:lnTo>
                  <a:pt x="959381" y="222862"/>
                </a:lnTo>
                <a:lnTo>
                  <a:pt x="970923" y="218265"/>
                </a:lnTo>
                <a:lnTo>
                  <a:pt x="982465" y="213753"/>
                </a:lnTo>
                <a:lnTo>
                  <a:pt x="1029961" y="199278"/>
                </a:lnTo>
                <a:lnTo>
                  <a:pt x="1080113" y="195692"/>
                </a:lnTo>
                <a:lnTo>
                  <a:pt x="1093195" y="195993"/>
                </a:lnTo>
                <a:lnTo>
                  <a:pt x="1134290" y="198656"/>
                </a:lnTo>
                <a:lnTo>
                  <a:pt x="1176169" y="203543"/>
                </a:lnTo>
                <a:lnTo>
                  <a:pt x="1216269" y="210118"/>
                </a:lnTo>
                <a:lnTo>
                  <a:pt x="1262546" y="220581"/>
                </a:lnTo>
                <a:lnTo>
                  <a:pt x="1299817" y="239516"/>
                </a:lnTo>
                <a:lnTo>
                  <a:pt x="1314037" y="265052"/>
                </a:lnTo>
                <a:lnTo>
                  <a:pt x="1316907" y="271458"/>
                </a:lnTo>
                <a:lnTo>
                  <a:pt x="1350985" y="297096"/>
                </a:lnTo>
                <a:lnTo>
                  <a:pt x="1401488" y="306211"/>
                </a:lnTo>
                <a:lnTo>
                  <a:pt x="1445839" y="310871"/>
                </a:lnTo>
                <a:lnTo>
                  <a:pt x="1492015" y="314791"/>
                </a:lnTo>
                <a:lnTo>
                  <a:pt x="1507232" y="316108"/>
                </a:lnTo>
                <a:lnTo>
                  <a:pt x="1550622" y="320616"/>
                </a:lnTo>
                <a:lnTo>
                  <a:pt x="1598560" y="329323"/>
                </a:lnTo>
                <a:lnTo>
                  <a:pt x="1639651" y="349064"/>
                </a:lnTo>
                <a:lnTo>
                  <a:pt x="1675711" y="383578"/>
                </a:lnTo>
                <a:lnTo>
                  <a:pt x="1699649" y="418646"/>
                </a:lnTo>
                <a:lnTo>
                  <a:pt x="1700896" y="4209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46100" y="1036248"/>
            <a:ext cx="8566150" cy="50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Если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вам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каж</a:t>
            </a:r>
            <a:r>
              <a:rPr sz="1800" spc="-1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тся, </a:t>
            </a:r>
            <a:r>
              <a:rPr sz="1800" spc="-10" dirty="0">
                <a:latin typeface="Arial"/>
                <a:cs typeface="Arial"/>
              </a:rPr>
              <a:t>ч</a:t>
            </a:r>
            <a:r>
              <a:rPr sz="1800" dirty="0">
                <a:latin typeface="Arial"/>
                <a:cs typeface="Arial"/>
              </a:rPr>
              <a:t>то </a:t>
            </a:r>
            <a:r>
              <a:rPr sz="1800" spc="5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се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в н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е,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няйте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крите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ий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оц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нки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Arial"/>
                <a:cs typeface="Arial"/>
              </a:rPr>
              <a:t>Коэф</a:t>
            </a:r>
            <a:r>
              <a:rPr sz="1400" spc="-10" dirty="0">
                <a:latin typeface="Arial"/>
                <a:cs typeface="Arial"/>
              </a:rPr>
              <a:t>ф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ц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ент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э</a:t>
            </a:r>
            <a:r>
              <a:rPr sz="1400" spc="10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35" dirty="0">
                <a:latin typeface="Arial"/>
                <a:cs typeface="Arial"/>
              </a:rPr>
              <a:t>у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ац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онной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0776" y="1434258"/>
            <a:ext cx="2223135" cy="204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П</a:t>
            </a:r>
            <a:r>
              <a:rPr sz="1400" spc="-10" dirty="0">
                <a:latin typeface="Arial"/>
                <a:cs typeface="Arial"/>
              </a:rPr>
              <a:t>рим</a:t>
            </a:r>
            <a:r>
              <a:rPr sz="1400" dirty="0">
                <a:latin typeface="Arial"/>
                <a:cs typeface="Arial"/>
              </a:rPr>
              <a:t>ер: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В</a:t>
            </a:r>
            <a:r>
              <a:rPr sz="1400" spc="-10" dirty="0">
                <a:latin typeface="Arial"/>
                <a:cs typeface="Arial"/>
              </a:rPr>
              <a:t>ы</a:t>
            </a:r>
            <a:r>
              <a:rPr sz="1400" dirty="0">
                <a:latin typeface="Arial"/>
                <a:cs typeface="Arial"/>
              </a:rPr>
              <a:t>ра</a:t>
            </a:r>
            <a:r>
              <a:rPr sz="1400" spc="-10" dirty="0">
                <a:latin typeface="Arial"/>
                <a:cs typeface="Arial"/>
              </a:rPr>
              <a:t>б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3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нии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83357" y="2152956"/>
            <a:ext cx="3619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Цель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5115" y="2168577"/>
            <a:ext cx="4254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Ш</a:t>
            </a:r>
            <a:r>
              <a:rPr sz="1100" dirty="0">
                <a:latin typeface="Arial"/>
                <a:cs typeface="Arial"/>
              </a:rPr>
              <a:t>т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и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74035" y="1772833"/>
            <a:ext cx="2284730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 п</a:t>
            </a:r>
            <a:r>
              <a:rPr sz="1400" dirty="0">
                <a:latin typeface="Arial"/>
                <a:cs typeface="Arial"/>
              </a:rPr>
              <a:t>ерв</a:t>
            </a:r>
            <a:r>
              <a:rPr sz="1400" spc="-5" dirty="0">
                <a:latin typeface="Arial"/>
                <a:cs typeface="Arial"/>
              </a:rPr>
              <a:t>ы</a:t>
            </a:r>
            <a:r>
              <a:rPr sz="1400" dirty="0">
                <a:latin typeface="Arial"/>
                <a:cs typeface="Arial"/>
              </a:rPr>
              <a:t>й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з</a:t>
            </a:r>
            <a:r>
              <a:rPr sz="1400" spc="-35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я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се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в нор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е,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 err="1" smtClean="0">
                <a:latin typeface="Arial"/>
                <a:cs typeface="Arial"/>
              </a:rPr>
              <a:t>но</a:t>
            </a:r>
            <a:r>
              <a:rPr lang="ru-RU" sz="1400" dirty="0" smtClean="0">
                <a:latin typeface="Arial"/>
                <a:cs typeface="Arial"/>
              </a:rPr>
              <a:t>,</a:t>
            </a:r>
            <a:r>
              <a:rPr sz="1400" spc="-10" dirty="0" smtClean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если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з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ен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ть к</a:t>
            </a:r>
            <a:r>
              <a:rPr sz="1400" spc="-10" dirty="0">
                <a:latin typeface="Arial"/>
                <a:cs typeface="Arial"/>
              </a:rPr>
              <a:t>рит</a:t>
            </a:r>
            <a:r>
              <a:rPr sz="1400" dirty="0">
                <a:latin typeface="Arial"/>
                <a:cs typeface="Arial"/>
              </a:rPr>
              <a:t>ер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й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20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енк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 </a:t>
            </a:r>
            <a:r>
              <a:rPr sz="1400" spc="-10" dirty="0" err="1">
                <a:latin typeface="Arial"/>
                <a:cs typeface="Arial"/>
              </a:rPr>
              <a:t>п</a:t>
            </a:r>
            <a:r>
              <a:rPr sz="1400" dirty="0" err="1">
                <a:latin typeface="Arial"/>
                <a:cs typeface="Arial"/>
              </a:rPr>
              <a:t>ро</a:t>
            </a:r>
            <a:r>
              <a:rPr sz="1400" spc="-10" dirty="0" err="1">
                <a:latin typeface="Arial"/>
                <a:cs typeface="Arial"/>
              </a:rPr>
              <a:t>я</a:t>
            </a:r>
            <a:r>
              <a:rPr sz="1400" spc="-15" dirty="0" err="1">
                <a:latin typeface="Arial"/>
                <a:cs typeface="Arial"/>
              </a:rPr>
              <a:t>в</a:t>
            </a:r>
            <a:r>
              <a:rPr sz="1400" spc="-10" dirty="0" err="1">
                <a:latin typeface="Arial"/>
                <a:cs typeface="Arial"/>
              </a:rPr>
              <a:t>ят</a:t>
            </a:r>
            <a:r>
              <a:rPr sz="1400" dirty="0" err="1">
                <a:latin typeface="Arial"/>
                <a:cs typeface="Arial"/>
              </a:rPr>
              <a:t>ся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 err="1" smtClean="0">
                <a:latin typeface="Arial"/>
                <a:cs typeface="Arial"/>
              </a:rPr>
              <a:t>нев</a:t>
            </a:r>
            <a:r>
              <a:rPr sz="1400" spc="-10" dirty="0" err="1" smtClean="0">
                <a:latin typeface="Arial"/>
                <a:cs typeface="Arial"/>
              </a:rPr>
              <a:t>и</a:t>
            </a:r>
            <a:r>
              <a:rPr sz="1400" dirty="0" err="1" smtClean="0">
                <a:latin typeface="Arial"/>
                <a:cs typeface="Arial"/>
              </a:rPr>
              <a:t>д</a:t>
            </a:r>
            <a:r>
              <a:rPr lang="ru-RU" sz="1400" dirty="0" smtClean="0">
                <a:latin typeface="Arial"/>
                <a:cs typeface="Arial"/>
              </a:rPr>
              <a:t>им</a:t>
            </a:r>
            <a:r>
              <a:rPr sz="1400" dirty="0" err="1" smtClean="0">
                <a:latin typeface="Arial"/>
                <a:cs typeface="Arial"/>
              </a:rPr>
              <a:t>ые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ранее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ы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700518" y="1820724"/>
            <a:ext cx="3619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Цель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57442" y="1555543"/>
            <a:ext cx="1416685" cy="204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35" dirty="0">
                <a:latin typeface="Arial"/>
                <a:cs typeface="Arial"/>
              </a:rPr>
              <a:t>г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но</a:t>
            </a:r>
            <a:r>
              <a:rPr sz="1400" spc="5" dirty="0">
                <a:latin typeface="Arial"/>
                <a:cs typeface="Arial"/>
              </a:rPr>
              <a:t>с</a:t>
            </a:r>
            <a:r>
              <a:rPr sz="1400" dirty="0">
                <a:latin typeface="Arial"/>
                <a:cs typeface="Arial"/>
              </a:rPr>
              <a:t>ти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</a:t>
            </a:r>
            <a:r>
              <a:rPr sz="1400" spc="-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Э</a:t>
            </a:r>
            <a:r>
              <a:rPr sz="1400" spc="-10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38291" y="1580809"/>
            <a:ext cx="18415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929884" y="3258311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4">
                <a:moveTo>
                  <a:pt x="0" y="0"/>
                </a:moveTo>
                <a:lnTo>
                  <a:pt x="0" y="1423923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29884" y="4681728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79">
                <a:moveTo>
                  <a:pt x="0" y="0"/>
                </a:moveTo>
                <a:lnTo>
                  <a:pt x="1668398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30646" y="4511802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79">
                <a:moveTo>
                  <a:pt x="0" y="0"/>
                </a:moveTo>
                <a:lnTo>
                  <a:pt x="1668399" y="0"/>
                </a:lnTo>
              </a:path>
            </a:pathLst>
          </a:custGeom>
          <a:ln w="25908">
            <a:solidFill>
              <a:srgbClr val="80808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642097" y="4410889"/>
            <a:ext cx="3619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Цель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22567" y="3127288"/>
            <a:ext cx="12579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Про</a:t>
            </a:r>
            <a:r>
              <a:rPr sz="1400" spc="-20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ент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бра</a:t>
            </a:r>
            <a:r>
              <a:rPr sz="1400" spc="2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23940" y="3165388"/>
            <a:ext cx="18415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944361" y="3998214"/>
            <a:ext cx="1620520" cy="341630"/>
          </a:xfrm>
          <a:custGeom>
            <a:avLst/>
            <a:gdLst/>
            <a:ahLst/>
            <a:cxnLst/>
            <a:rect l="l" t="t" r="r" b="b"/>
            <a:pathLst>
              <a:path w="1620520" h="341629">
                <a:moveTo>
                  <a:pt x="0" y="312927"/>
                </a:moveTo>
                <a:lnTo>
                  <a:pt x="37423" y="303740"/>
                </a:lnTo>
                <a:lnTo>
                  <a:pt x="74847" y="295565"/>
                </a:lnTo>
                <a:lnTo>
                  <a:pt x="124745" y="287989"/>
                </a:lnTo>
                <a:lnTo>
                  <a:pt x="162169" y="286111"/>
                </a:lnTo>
                <a:lnTo>
                  <a:pt x="174643" y="286410"/>
                </a:lnTo>
                <a:lnTo>
                  <a:pt x="223611" y="298320"/>
                </a:lnTo>
                <a:lnTo>
                  <a:pt x="258674" y="313736"/>
                </a:lnTo>
                <a:lnTo>
                  <a:pt x="270152" y="319121"/>
                </a:lnTo>
                <a:lnTo>
                  <a:pt x="281557" y="324321"/>
                </a:lnTo>
                <a:lnTo>
                  <a:pt x="326862" y="339557"/>
                </a:lnTo>
                <a:lnTo>
                  <a:pt x="349603" y="341244"/>
                </a:lnTo>
                <a:lnTo>
                  <a:pt x="361065" y="339955"/>
                </a:lnTo>
                <a:lnTo>
                  <a:pt x="404190" y="319219"/>
                </a:lnTo>
                <a:lnTo>
                  <a:pt x="437343" y="293492"/>
                </a:lnTo>
                <a:lnTo>
                  <a:pt x="470193" y="263956"/>
                </a:lnTo>
                <a:lnTo>
                  <a:pt x="480921" y="254028"/>
                </a:lnTo>
                <a:lnTo>
                  <a:pt x="491481" y="244331"/>
                </a:lnTo>
                <a:lnTo>
                  <a:pt x="521828" y="218268"/>
                </a:lnTo>
                <a:lnTo>
                  <a:pt x="557937" y="196687"/>
                </a:lnTo>
                <a:lnTo>
                  <a:pt x="571019" y="194802"/>
                </a:lnTo>
                <a:lnTo>
                  <a:pt x="582462" y="195900"/>
                </a:lnTo>
                <a:lnTo>
                  <a:pt x="618424" y="220095"/>
                </a:lnTo>
                <a:lnTo>
                  <a:pt x="626607" y="228591"/>
                </a:lnTo>
                <a:lnTo>
                  <a:pt x="635126" y="237063"/>
                </a:lnTo>
                <a:lnTo>
                  <a:pt x="679139" y="260702"/>
                </a:lnTo>
                <a:lnTo>
                  <a:pt x="699620" y="262288"/>
                </a:lnTo>
                <a:lnTo>
                  <a:pt x="710829" y="262183"/>
                </a:lnTo>
                <a:lnTo>
                  <a:pt x="760378" y="257700"/>
                </a:lnTo>
                <a:lnTo>
                  <a:pt x="786927" y="254167"/>
                </a:lnTo>
                <a:lnTo>
                  <a:pt x="800384" y="252364"/>
                </a:lnTo>
                <a:lnTo>
                  <a:pt x="840576" y="247799"/>
                </a:lnTo>
                <a:lnTo>
                  <a:pt x="878930" y="246217"/>
                </a:lnTo>
                <a:lnTo>
                  <a:pt x="890956" y="246736"/>
                </a:lnTo>
                <a:lnTo>
                  <a:pt x="929519" y="256855"/>
                </a:lnTo>
                <a:lnTo>
                  <a:pt x="964337" y="273759"/>
                </a:lnTo>
                <a:lnTo>
                  <a:pt x="986151" y="286342"/>
                </a:lnTo>
                <a:lnTo>
                  <a:pt x="996792" y="292476"/>
                </a:lnTo>
                <a:lnTo>
                  <a:pt x="1038782" y="311657"/>
                </a:lnTo>
                <a:lnTo>
                  <a:pt x="1060148" y="315459"/>
                </a:lnTo>
                <a:lnTo>
                  <a:pt x="1071103" y="315268"/>
                </a:lnTo>
                <a:lnTo>
                  <a:pt x="1113932" y="299907"/>
                </a:lnTo>
                <a:lnTo>
                  <a:pt x="1147357" y="277449"/>
                </a:lnTo>
                <a:lnTo>
                  <a:pt x="1181433" y="249084"/>
                </a:lnTo>
                <a:lnTo>
                  <a:pt x="1215010" y="217835"/>
                </a:lnTo>
                <a:lnTo>
                  <a:pt x="1246939" y="186723"/>
                </a:lnTo>
                <a:lnTo>
                  <a:pt x="1257017" y="176905"/>
                </a:lnTo>
                <a:lnTo>
                  <a:pt x="1266742" y="167551"/>
                </a:lnTo>
                <a:lnTo>
                  <a:pt x="1276070" y="158770"/>
                </a:lnTo>
                <a:lnTo>
                  <a:pt x="1284959" y="150677"/>
                </a:lnTo>
                <a:lnTo>
                  <a:pt x="1293367" y="143382"/>
                </a:lnTo>
                <a:lnTo>
                  <a:pt x="1306119" y="132228"/>
                </a:lnTo>
                <a:lnTo>
                  <a:pt x="1318012" y="120981"/>
                </a:lnTo>
                <a:lnTo>
                  <a:pt x="1329131" y="109806"/>
                </a:lnTo>
                <a:lnTo>
                  <a:pt x="1339558" y="98870"/>
                </a:lnTo>
                <a:lnTo>
                  <a:pt x="1349376" y="88337"/>
                </a:lnTo>
                <a:lnTo>
                  <a:pt x="1358668" y="78374"/>
                </a:lnTo>
                <a:lnTo>
                  <a:pt x="1392228" y="47529"/>
                </a:lnTo>
                <a:lnTo>
                  <a:pt x="1408004" y="39830"/>
                </a:lnTo>
                <a:lnTo>
                  <a:pt x="1418312" y="40151"/>
                </a:lnTo>
                <a:lnTo>
                  <a:pt x="1427358" y="44824"/>
                </a:lnTo>
                <a:lnTo>
                  <a:pt x="1435464" y="52718"/>
                </a:lnTo>
                <a:lnTo>
                  <a:pt x="1442954" y="62704"/>
                </a:lnTo>
                <a:lnTo>
                  <a:pt x="1450148" y="73652"/>
                </a:lnTo>
                <a:lnTo>
                  <a:pt x="1457370" y="84433"/>
                </a:lnTo>
                <a:lnTo>
                  <a:pt x="1464942" y="93916"/>
                </a:lnTo>
                <a:lnTo>
                  <a:pt x="1473185" y="100973"/>
                </a:lnTo>
                <a:lnTo>
                  <a:pt x="1482421" y="104474"/>
                </a:lnTo>
                <a:lnTo>
                  <a:pt x="1492462" y="101598"/>
                </a:lnTo>
                <a:lnTo>
                  <a:pt x="1529506" y="79747"/>
                </a:lnTo>
                <a:lnTo>
                  <a:pt x="1569443" y="47520"/>
                </a:lnTo>
                <a:lnTo>
                  <a:pt x="1602638" y="17072"/>
                </a:lnTo>
                <a:lnTo>
                  <a:pt x="1619460" y="560"/>
                </a:lnTo>
                <a:lnTo>
                  <a:pt x="162001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03976" y="4805172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4">
                <a:moveTo>
                  <a:pt x="0" y="0"/>
                </a:moveTo>
                <a:lnTo>
                  <a:pt x="0" y="1423987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03976" y="6230111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79">
                <a:moveTo>
                  <a:pt x="0" y="0"/>
                </a:moveTo>
                <a:lnTo>
                  <a:pt x="1668399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298819" y="4675418"/>
            <a:ext cx="158686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К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spc="-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-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ер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оров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23991" y="4713518"/>
            <a:ext cx="34163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Ч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л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904738" y="5645658"/>
            <a:ext cx="833755" cy="303530"/>
          </a:xfrm>
          <a:custGeom>
            <a:avLst/>
            <a:gdLst/>
            <a:ahLst/>
            <a:cxnLst/>
            <a:rect l="l" t="t" r="r" b="b"/>
            <a:pathLst>
              <a:path w="833754" h="303529">
                <a:moveTo>
                  <a:pt x="0" y="303212"/>
                </a:moveTo>
                <a:lnTo>
                  <a:pt x="416687" y="303212"/>
                </a:lnTo>
                <a:lnTo>
                  <a:pt x="416687" y="0"/>
                </a:lnTo>
                <a:lnTo>
                  <a:pt x="833373" y="0"/>
                </a:lnTo>
              </a:path>
            </a:pathLst>
          </a:custGeom>
          <a:ln w="259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38366" y="5112258"/>
            <a:ext cx="408305" cy="533400"/>
          </a:xfrm>
          <a:custGeom>
            <a:avLst/>
            <a:gdLst/>
            <a:ahLst/>
            <a:cxnLst/>
            <a:rect l="l" t="t" r="r" b="b"/>
            <a:pathLst>
              <a:path w="408304" h="533400">
                <a:moveTo>
                  <a:pt x="0" y="533399"/>
                </a:moveTo>
                <a:lnTo>
                  <a:pt x="0" y="266699"/>
                </a:lnTo>
                <a:lnTo>
                  <a:pt x="408050" y="266699"/>
                </a:lnTo>
                <a:lnTo>
                  <a:pt x="408050" y="0"/>
                </a:lnTo>
              </a:path>
            </a:pathLst>
          </a:custGeom>
          <a:ln w="259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81628" y="4975860"/>
            <a:ext cx="1605280" cy="402590"/>
          </a:xfrm>
          <a:custGeom>
            <a:avLst/>
            <a:gdLst/>
            <a:ahLst/>
            <a:cxnLst/>
            <a:rect l="l" t="t" r="r" b="b"/>
            <a:pathLst>
              <a:path w="1605279" h="402589">
                <a:moveTo>
                  <a:pt x="201168" y="0"/>
                </a:moveTo>
                <a:lnTo>
                  <a:pt x="0" y="201167"/>
                </a:lnTo>
                <a:lnTo>
                  <a:pt x="201168" y="402335"/>
                </a:lnTo>
                <a:lnTo>
                  <a:pt x="201168" y="301751"/>
                </a:lnTo>
                <a:lnTo>
                  <a:pt x="1604772" y="301751"/>
                </a:lnTo>
                <a:lnTo>
                  <a:pt x="1604772" y="100583"/>
                </a:lnTo>
                <a:lnTo>
                  <a:pt x="201168" y="100583"/>
                </a:lnTo>
                <a:lnTo>
                  <a:pt x="201168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881628" y="4975860"/>
            <a:ext cx="1605280" cy="402590"/>
          </a:xfrm>
          <a:custGeom>
            <a:avLst/>
            <a:gdLst/>
            <a:ahLst/>
            <a:cxnLst/>
            <a:rect l="l" t="t" r="r" b="b"/>
            <a:pathLst>
              <a:path w="1605279" h="402589">
                <a:moveTo>
                  <a:pt x="1604772" y="301751"/>
                </a:moveTo>
                <a:lnTo>
                  <a:pt x="201168" y="301751"/>
                </a:lnTo>
                <a:lnTo>
                  <a:pt x="201168" y="402335"/>
                </a:lnTo>
                <a:lnTo>
                  <a:pt x="0" y="201167"/>
                </a:lnTo>
                <a:lnTo>
                  <a:pt x="201168" y="0"/>
                </a:lnTo>
                <a:lnTo>
                  <a:pt x="201168" y="100583"/>
                </a:lnTo>
                <a:lnTo>
                  <a:pt x="1604772" y="100583"/>
                </a:lnTo>
                <a:lnTo>
                  <a:pt x="1604772" y="301751"/>
                </a:lnTo>
                <a:close/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292" y="4312920"/>
            <a:ext cx="4165600" cy="1891664"/>
          </a:xfrm>
          <a:custGeom>
            <a:avLst/>
            <a:gdLst/>
            <a:ahLst/>
            <a:cxnLst/>
            <a:rect l="l" t="t" r="r" b="b"/>
            <a:pathLst>
              <a:path w="4165600" h="1891664">
                <a:moveTo>
                  <a:pt x="2210181" y="380238"/>
                </a:moveTo>
                <a:lnTo>
                  <a:pt x="2851912" y="0"/>
                </a:lnTo>
                <a:lnTo>
                  <a:pt x="2800858" y="505841"/>
                </a:lnTo>
                <a:lnTo>
                  <a:pt x="3472307" y="277749"/>
                </a:lnTo>
                <a:lnTo>
                  <a:pt x="3158490" y="571881"/>
                </a:lnTo>
                <a:lnTo>
                  <a:pt x="4165092" y="581787"/>
                </a:lnTo>
                <a:lnTo>
                  <a:pt x="3275203" y="823214"/>
                </a:lnTo>
                <a:lnTo>
                  <a:pt x="3522980" y="988568"/>
                </a:lnTo>
                <a:lnTo>
                  <a:pt x="3158490" y="1077849"/>
                </a:lnTo>
                <a:lnTo>
                  <a:pt x="3640074" y="1368729"/>
                </a:lnTo>
                <a:lnTo>
                  <a:pt x="2822956" y="1256474"/>
                </a:lnTo>
                <a:lnTo>
                  <a:pt x="2881249" y="1520901"/>
                </a:lnTo>
                <a:lnTo>
                  <a:pt x="2348610" y="1395260"/>
                </a:lnTo>
                <a:lnTo>
                  <a:pt x="2239137" y="1649793"/>
                </a:lnTo>
                <a:lnTo>
                  <a:pt x="1903602" y="1520901"/>
                </a:lnTo>
                <a:lnTo>
                  <a:pt x="1677543" y="1725968"/>
                </a:lnTo>
                <a:lnTo>
                  <a:pt x="1451356" y="1587017"/>
                </a:lnTo>
                <a:lnTo>
                  <a:pt x="948131" y="1891284"/>
                </a:lnTo>
                <a:lnTo>
                  <a:pt x="926541" y="1597088"/>
                </a:lnTo>
                <a:lnTo>
                  <a:pt x="247789" y="1560741"/>
                </a:lnTo>
                <a:lnTo>
                  <a:pt x="642112" y="1345793"/>
                </a:lnTo>
                <a:lnTo>
                  <a:pt x="0" y="1127506"/>
                </a:lnTo>
                <a:lnTo>
                  <a:pt x="758774" y="1014984"/>
                </a:lnTo>
                <a:lnTo>
                  <a:pt x="225996" y="724154"/>
                </a:lnTo>
                <a:lnTo>
                  <a:pt x="1035875" y="684403"/>
                </a:lnTo>
                <a:lnTo>
                  <a:pt x="868108" y="317373"/>
                </a:lnTo>
                <a:lnTo>
                  <a:pt x="1648714" y="558800"/>
                </a:lnTo>
                <a:lnTo>
                  <a:pt x="1874646" y="165227"/>
                </a:lnTo>
                <a:lnTo>
                  <a:pt x="2210181" y="380238"/>
                </a:lnTo>
                <a:close/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186992" y="4772700"/>
            <a:ext cx="1585595" cy="1057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С</a:t>
            </a:r>
            <a:r>
              <a:rPr sz="1400" dirty="0">
                <a:latin typeface="Arial"/>
                <a:cs typeface="Arial"/>
              </a:rPr>
              <a:t>кр</a:t>
            </a:r>
            <a:r>
              <a:rPr sz="1400" spc="-10" dirty="0">
                <a:latin typeface="Arial"/>
                <a:cs typeface="Arial"/>
              </a:rPr>
              <a:t>ы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</a:t>
            </a:r>
            <a:r>
              <a:rPr sz="1400" spc="-10" dirty="0">
                <a:latin typeface="Arial"/>
                <a:cs typeface="Arial"/>
              </a:rPr>
              <a:t> 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лем с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К</a:t>
            </a:r>
            <a:r>
              <a:rPr sz="1400" spc="-10" dirty="0">
                <a:latin typeface="Arial"/>
                <a:cs typeface="Arial"/>
              </a:rPr>
              <a:t>Э</a:t>
            </a:r>
            <a:r>
              <a:rPr sz="1400" dirty="0">
                <a:latin typeface="Arial"/>
                <a:cs typeface="Arial"/>
              </a:rPr>
              <a:t>Г и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20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ен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ом бра</a:t>
            </a:r>
            <a:r>
              <a:rPr sz="1400" spc="2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за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с</a:t>
            </a:r>
            <a:r>
              <a:rPr sz="1400" dirty="0">
                <a:latin typeface="Arial"/>
                <a:cs typeface="Arial"/>
              </a:rPr>
              <a:t>ч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т </a:t>
            </a:r>
            <a:r>
              <a:rPr sz="1400" spc="-20" dirty="0">
                <a:latin typeface="Arial"/>
                <a:cs typeface="Arial"/>
              </a:rPr>
              <a:t>у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чен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я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к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л-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а о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ер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оров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4172" y="2993136"/>
            <a:ext cx="1464945" cy="914400"/>
          </a:xfrm>
          <a:custGeom>
            <a:avLst/>
            <a:gdLst/>
            <a:ahLst/>
            <a:cxnLst/>
            <a:rect l="l" t="t" r="r" b="b"/>
            <a:pathLst>
              <a:path w="1464945" h="914400">
                <a:moveTo>
                  <a:pt x="0" y="914399"/>
                </a:moveTo>
                <a:lnTo>
                  <a:pt x="1464564" y="914399"/>
                </a:lnTo>
                <a:lnTo>
                  <a:pt x="1464564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4172" y="2993136"/>
            <a:ext cx="1464945" cy="914400"/>
          </a:xfrm>
          <a:custGeom>
            <a:avLst/>
            <a:gdLst/>
            <a:ahLst/>
            <a:cxnLst/>
            <a:rect l="l" t="t" r="r" b="b"/>
            <a:pathLst>
              <a:path w="1464945" h="914400">
                <a:moveTo>
                  <a:pt x="0" y="914399"/>
                </a:moveTo>
                <a:lnTo>
                  <a:pt x="1464564" y="914399"/>
                </a:lnTo>
                <a:lnTo>
                  <a:pt x="1464564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95244" y="1994916"/>
            <a:ext cx="1111250" cy="603885"/>
          </a:xfrm>
          <a:custGeom>
            <a:avLst/>
            <a:gdLst/>
            <a:ahLst/>
            <a:cxnLst/>
            <a:rect l="l" t="t" r="r" b="b"/>
            <a:pathLst>
              <a:path w="1111250" h="603885">
                <a:moveTo>
                  <a:pt x="0" y="603503"/>
                </a:moveTo>
                <a:lnTo>
                  <a:pt x="1110995" y="603503"/>
                </a:lnTo>
                <a:lnTo>
                  <a:pt x="1110995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95244" y="1994916"/>
            <a:ext cx="1111250" cy="603885"/>
          </a:xfrm>
          <a:custGeom>
            <a:avLst/>
            <a:gdLst/>
            <a:ahLst/>
            <a:cxnLst/>
            <a:rect l="l" t="t" r="r" b="b"/>
            <a:pathLst>
              <a:path w="1111250" h="603885">
                <a:moveTo>
                  <a:pt x="0" y="603503"/>
                </a:moveTo>
                <a:lnTo>
                  <a:pt x="1110995" y="603503"/>
                </a:lnTo>
                <a:lnTo>
                  <a:pt x="1110995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95244" y="4344924"/>
            <a:ext cx="1111250" cy="603885"/>
          </a:xfrm>
          <a:custGeom>
            <a:avLst/>
            <a:gdLst/>
            <a:ahLst/>
            <a:cxnLst/>
            <a:rect l="l" t="t" r="r" b="b"/>
            <a:pathLst>
              <a:path w="1111250" h="603885">
                <a:moveTo>
                  <a:pt x="0" y="603504"/>
                </a:moveTo>
                <a:lnTo>
                  <a:pt x="1110995" y="603504"/>
                </a:lnTo>
                <a:lnTo>
                  <a:pt x="1110995" y="0"/>
                </a:lnTo>
                <a:lnTo>
                  <a:pt x="0" y="0"/>
                </a:lnTo>
                <a:lnTo>
                  <a:pt x="0" y="603504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95244" y="4344924"/>
            <a:ext cx="1111250" cy="603885"/>
          </a:xfrm>
          <a:custGeom>
            <a:avLst/>
            <a:gdLst/>
            <a:ahLst/>
            <a:cxnLst/>
            <a:rect l="l" t="t" r="r" b="b"/>
            <a:pathLst>
              <a:path w="1111250" h="603885">
                <a:moveTo>
                  <a:pt x="0" y="603504"/>
                </a:moveTo>
                <a:lnTo>
                  <a:pt x="1110995" y="603504"/>
                </a:lnTo>
                <a:lnTo>
                  <a:pt x="1110995" y="0"/>
                </a:lnTo>
                <a:lnTo>
                  <a:pt x="0" y="0"/>
                </a:lnTo>
                <a:lnTo>
                  <a:pt x="0" y="603504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95244" y="3148584"/>
            <a:ext cx="1111250" cy="601980"/>
          </a:xfrm>
          <a:custGeom>
            <a:avLst/>
            <a:gdLst/>
            <a:ahLst/>
            <a:cxnLst/>
            <a:rect l="l" t="t" r="r" b="b"/>
            <a:pathLst>
              <a:path w="1111250" h="601979">
                <a:moveTo>
                  <a:pt x="0" y="601979"/>
                </a:moveTo>
                <a:lnTo>
                  <a:pt x="1110995" y="601979"/>
                </a:lnTo>
                <a:lnTo>
                  <a:pt x="1110995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95244" y="3148584"/>
            <a:ext cx="1111250" cy="601980"/>
          </a:xfrm>
          <a:custGeom>
            <a:avLst/>
            <a:gdLst/>
            <a:ahLst/>
            <a:cxnLst/>
            <a:rect l="l" t="t" r="r" b="b"/>
            <a:pathLst>
              <a:path w="1111250" h="601979">
                <a:moveTo>
                  <a:pt x="0" y="601979"/>
                </a:moveTo>
                <a:lnTo>
                  <a:pt x="1110995" y="601979"/>
                </a:lnTo>
                <a:lnTo>
                  <a:pt x="1110995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63896" y="2074164"/>
            <a:ext cx="1656714" cy="451484"/>
          </a:xfrm>
          <a:custGeom>
            <a:avLst/>
            <a:gdLst/>
            <a:ahLst/>
            <a:cxnLst/>
            <a:rect l="l" t="t" r="r" b="b"/>
            <a:pathLst>
              <a:path w="1656715" h="451485">
                <a:moveTo>
                  <a:pt x="0" y="451103"/>
                </a:moveTo>
                <a:lnTo>
                  <a:pt x="1656588" y="451103"/>
                </a:lnTo>
                <a:lnTo>
                  <a:pt x="1656588" y="0"/>
                </a:lnTo>
                <a:lnTo>
                  <a:pt x="0" y="0"/>
                </a:lnTo>
                <a:lnTo>
                  <a:pt x="0" y="45110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63896" y="2074164"/>
            <a:ext cx="1656714" cy="451484"/>
          </a:xfrm>
          <a:custGeom>
            <a:avLst/>
            <a:gdLst/>
            <a:ahLst/>
            <a:cxnLst/>
            <a:rect l="l" t="t" r="r" b="b"/>
            <a:pathLst>
              <a:path w="1656715" h="451485">
                <a:moveTo>
                  <a:pt x="0" y="451103"/>
                </a:moveTo>
                <a:lnTo>
                  <a:pt x="1656588" y="451103"/>
                </a:lnTo>
                <a:lnTo>
                  <a:pt x="1656588" y="0"/>
                </a:lnTo>
                <a:lnTo>
                  <a:pt x="0" y="0"/>
                </a:lnTo>
                <a:lnTo>
                  <a:pt x="0" y="45110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77611" y="3191256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4"/>
                </a:moveTo>
                <a:lnTo>
                  <a:pt x="835151" y="344424"/>
                </a:lnTo>
                <a:lnTo>
                  <a:pt x="835151" y="0"/>
                </a:lnTo>
                <a:lnTo>
                  <a:pt x="0" y="0"/>
                </a:lnTo>
                <a:lnTo>
                  <a:pt x="0" y="344424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77611" y="3191256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4"/>
                </a:moveTo>
                <a:lnTo>
                  <a:pt x="835151" y="344424"/>
                </a:lnTo>
                <a:lnTo>
                  <a:pt x="835151" y="0"/>
                </a:lnTo>
                <a:lnTo>
                  <a:pt x="0" y="0"/>
                </a:lnTo>
                <a:lnTo>
                  <a:pt x="0" y="344424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77611" y="3755136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3"/>
                </a:moveTo>
                <a:lnTo>
                  <a:pt x="835151" y="344423"/>
                </a:lnTo>
                <a:lnTo>
                  <a:pt x="835151" y="0"/>
                </a:lnTo>
                <a:lnTo>
                  <a:pt x="0" y="0"/>
                </a:lnTo>
                <a:lnTo>
                  <a:pt x="0" y="34442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77611" y="3755136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3"/>
                </a:moveTo>
                <a:lnTo>
                  <a:pt x="835151" y="344423"/>
                </a:lnTo>
                <a:lnTo>
                  <a:pt x="835151" y="0"/>
                </a:lnTo>
                <a:lnTo>
                  <a:pt x="0" y="0"/>
                </a:lnTo>
                <a:lnTo>
                  <a:pt x="0" y="34442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91328" y="4593336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3"/>
                </a:moveTo>
                <a:lnTo>
                  <a:pt x="835151" y="344423"/>
                </a:lnTo>
                <a:lnTo>
                  <a:pt x="835151" y="0"/>
                </a:lnTo>
                <a:lnTo>
                  <a:pt x="0" y="0"/>
                </a:lnTo>
                <a:lnTo>
                  <a:pt x="0" y="34442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91328" y="4593336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3"/>
                </a:moveTo>
                <a:lnTo>
                  <a:pt x="835151" y="344423"/>
                </a:lnTo>
                <a:lnTo>
                  <a:pt x="835151" y="0"/>
                </a:lnTo>
                <a:lnTo>
                  <a:pt x="0" y="0"/>
                </a:lnTo>
                <a:lnTo>
                  <a:pt x="0" y="34442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91328" y="5087111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3"/>
                </a:moveTo>
                <a:lnTo>
                  <a:pt x="835151" y="344423"/>
                </a:lnTo>
                <a:lnTo>
                  <a:pt x="835151" y="0"/>
                </a:lnTo>
                <a:lnTo>
                  <a:pt x="0" y="0"/>
                </a:lnTo>
                <a:lnTo>
                  <a:pt x="0" y="34442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91328" y="5087111"/>
            <a:ext cx="835660" cy="344805"/>
          </a:xfrm>
          <a:custGeom>
            <a:avLst/>
            <a:gdLst/>
            <a:ahLst/>
            <a:cxnLst/>
            <a:rect l="l" t="t" r="r" b="b"/>
            <a:pathLst>
              <a:path w="835660" h="344804">
                <a:moveTo>
                  <a:pt x="0" y="344423"/>
                </a:moveTo>
                <a:lnTo>
                  <a:pt x="835151" y="344423"/>
                </a:lnTo>
                <a:lnTo>
                  <a:pt x="835151" y="0"/>
                </a:lnTo>
                <a:lnTo>
                  <a:pt x="0" y="0"/>
                </a:lnTo>
                <a:lnTo>
                  <a:pt x="0" y="34442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78735" y="3450336"/>
            <a:ext cx="1017905" cy="0"/>
          </a:xfrm>
          <a:custGeom>
            <a:avLst/>
            <a:gdLst/>
            <a:ahLst/>
            <a:cxnLst/>
            <a:rect l="l" t="t" r="r" b="b"/>
            <a:pathLst>
              <a:path w="1017905">
                <a:moveTo>
                  <a:pt x="0" y="0"/>
                </a:moveTo>
                <a:lnTo>
                  <a:pt x="101752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86227" y="2296668"/>
            <a:ext cx="0" cy="2478405"/>
          </a:xfrm>
          <a:custGeom>
            <a:avLst/>
            <a:gdLst/>
            <a:ahLst/>
            <a:cxnLst/>
            <a:rect l="l" t="t" r="r" b="b"/>
            <a:pathLst>
              <a:path h="2478404">
                <a:moveTo>
                  <a:pt x="0" y="0"/>
                </a:moveTo>
                <a:lnTo>
                  <a:pt x="0" y="2478024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86227" y="2296668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52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86227" y="4774692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52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06240" y="2296668"/>
            <a:ext cx="1057275" cy="3175"/>
          </a:xfrm>
          <a:custGeom>
            <a:avLst/>
            <a:gdLst/>
            <a:ahLst/>
            <a:cxnLst/>
            <a:rect l="l" t="t" r="r" b="b"/>
            <a:pathLst>
              <a:path w="1057275" h="3175">
                <a:moveTo>
                  <a:pt x="0" y="0"/>
                </a:moveTo>
                <a:lnTo>
                  <a:pt x="1057275" y="3175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16779" y="1734312"/>
            <a:ext cx="0" cy="568325"/>
          </a:xfrm>
          <a:custGeom>
            <a:avLst/>
            <a:gdLst/>
            <a:ahLst/>
            <a:cxnLst/>
            <a:rect l="l" t="t" r="r" b="b"/>
            <a:pathLst>
              <a:path h="568325">
                <a:moveTo>
                  <a:pt x="0" y="0"/>
                </a:moveTo>
                <a:lnTo>
                  <a:pt x="0" y="568325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16779" y="1755648"/>
            <a:ext cx="560705" cy="20955"/>
          </a:xfrm>
          <a:custGeom>
            <a:avLst/>
            <a:gdLst/>
            <a:ahLst/>
            <a:cxnLst/>
            <a:rect l="l" t="t" r="r" b="b"/>
            <a:pathLst>
              <a:path w="560704" h="20955">
                <a:moveTo>
                  <a:pt x="0" y="20700"/>
                </a:moveTo>
                <a:lnTo>
                  <a:pt x="56032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06240" y="3366516"/>
            <a:ext cx="1069975" cy="5080"/>
          </a:xfrm>
          <a:custGeom>
            <a:avLst/>
            <a:gdLst/>
            <a:ahLst/>
            <a:cxnLst/>
            <a:rect l="l" t="t" r="r" b="b"/>
            <a:pathLst>
              <a:path w="1069975" h="5079">
                <a:moveTo>
                  <a:pt x="0" y="0"/>
                </a:moveTo>
                <a:lnTo>
                  <a:pt x="1069975" y="4699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77611" y="2660904"/>
            <a:ext cx="1620520" cy="394970"/>
          </a:xfrm>
          <a:custGeom>
            <a:avLst/>
            <a:gdLst/>
            <a:ahLst/>
            <a:cxnLst/>
            <a:rect l="l" t="t" r="r" b="b"/>
            <a:pathLst>
              <a:path w="1620520" h="394969">
                <a:moveTo>
                  <a:pt x="0" y="394715"/>
                </a:moveTo>
                <a:lnTo>
                  <a:pt x="1620012" y="394715"/>
                </a:lnTo>
                <a:lnTo>
                  <a:pt x="1620012" y="0"/>
                </a:lnTo>
                <a:lnTo>
                  <a:pt x="0" y="0"/>
                </a:lnTo>
                <a:lnTo>
                  <a:pt x="0" y="394715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77611" y="2660904"/>
            <a:ext cx="1620520" cy="394970"/>
          </a:xfrm>
          <a:custGeom>
            <a:avLst/>
            <a:gdLst/>
            <a:ahLst/>
            <a:cxnLst/>
            <a:rect l="l" t="t" r="r" b="b"/>
            <a:pathLst>
              <a:path w="1620520" h="394969">
                <a:moveTo>
                  <a:pt x="0" y="394715"/>
                </a:moveTo>
                <a:lnTo>
                  <a:pt x="1620012" y="394715"/>
                </a:lnTo>
                <a:lnTo>
                  <a:pt x="1620012" y="0"/>
                </a:lnTo>
                <a:lnTo>
                  <a:pt x="0" y="0"/>
                </a:lnTo>
                <a:lnTo>
                  <a:pt x="0" y="394715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41164" y="2805684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0"/>
                </a:moveTo>
                <a:lnTo>
                  <a:pt x="0" y="1135252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41164" y="2805684"/>
            <a:ext cx="561975" cy="0"/>
          </a:xfrm>
          <a:custGeom>
            <a:avLst/>
            <a:gdLst/>
            <a:ahLst/>
            <a:cxnLst/>
            <a:rect l="l" t="t" r="r" b="b"/>
            <a:pathLst>
              <a:path w="561975">
                <a:moveTo>
                  <a:pt x="0" y="0"/>
                </a:moveTo>
                <a:lnTo>
                  <a:pt x="561975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41164" y="3927348"/>
            <a:ext cx="561975" cy="0"/>
          </a:xfrm>
          <a:custGeom>
            <a:avLst/>
            <a:gdLst/>
            <a:ahLst/>
            <a:cxnLst/>
            <a:rect l="l" t="t" r="r" b="b"/>
            <a:pathLst>
              <a:path w="561975">
                <a:moveTo>
                  <a:pt x="0" y="0"/>
                </a:moveTo>
                <a:lnTo>
                  <a:pt x="561975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82702" y="319486"/>
            <a:ext cx="6416040" cy="1078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3) Д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ализация</a:t>
            </a:r>
            <a:r>
              <a:rPr sz="19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проблем</a:t>
            </a:r>
            <a:endParaRPr sz="19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</a:pPr>
            <a:r>
              <a:rPr sz="1900" b="1" u="heavy" spc="-10" dirty="0">
                <a:solidFill>
                  <a:srgbClr val="00295F"/>
                </a:solidFill>
                <a:latin typeface="Arial"/>
                <a:cs typeface="Arial"/>
              </a:rPr>
              <a:t>а) Разб</a:t>
            </a:r>
            <a:r>
              <a:rPr sz="1900" b="1" u="heavy" spc="-5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ивка</a:t>
            </a:r>
            <a:r>
              <a:rPr sz="1900" b="1" u="heavy" spc="-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про</a:t>
            </a:r>
            <a:r>
              <a:rPr sz="1900" b="1" u="heavy" spc="-5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блемы</a:t>
            </a:r>
            <a:r>
              <a:rPr sz="1900" b="1" u="heavy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900" b="1" u="heavy" spc="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э</a:t>
            </a:r>
            <a:r>
              <a:rPr sz="1900" b="1" u="heavy" spc="-25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емен</a:t>
            </a:r>
            <a:r>
              <a:rPr sz="1900" b="1" u="heavy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ар</a:t>
            </a:r>
            <a:r>
              <a:rPr sz="1900" b="1" u="heavy" spc="-5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900" b="1" u="heavy" spc="-5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b="1" u="heavy" spc="5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про</a:t>
            </a:r>
            <a:r>
              <a:rPr sz="1900" b="1" u="heavy" spc="-5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блемы </a:t>
            </a:r>
            <a:endParaRPr sz="1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Arial"/>
                <a:cs typeface="Arial"/>
              </a:rPr>
              <a:t>При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обна</a:t>
            </a:r>
            <a:r>
              <a:rPr sz="1400" spc="-10" dirty="0">
                <a:latin typeface="Arial"/>
                <a:cs typeface="Arial"/>
              </a:rPr>
              <a:t>ру</a:t>
            </a:r>
            <a:r>
              <a:rPr sz="1400" dirty="0">
                <a:latin typeface="Arial"/>
                <a:cs typeface="Arial"/>
              </a:rPr>
              <a:t>жении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ы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не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ср</a:t>
            </a:r>
            <a:r>
              <a:rPr sz="1400" spc="-15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з</a:t>
            </a:r>
            <a:r>
              <a:rPr sz="1400" dirty="0">
                <a:latin typeface="Arial"/>
                <a:cs typeface="Arial"/>
              </a:rPr>
              <a:t>у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ер</a:t>
            </a:r>
            <a:r>
              <a:rPr sz="1400" spc="-40" dirty="0">
                <a:latin typeface="Arial"/>
                <a:cs typeface="Arial"/>
              </a:rPr>
              <a:t>е</a:t>
            </a:r>
            <a:r>
              <a:rPr sz="1400" spc="-30" dirty="0">
                <a:latin typeface="Arial"/>
                <a:cs typeface="Arial"/>
              </a:rPr>
              <a:t>х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ть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к по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30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ам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орен</a:t>
            </a:r>
            <a:r>
              <a:rPr sz="1400" spc="5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ой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ч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ны.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Как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рав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spc="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о,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обна</a:t>
            </a:r>
            <a:r>
              <a:rPr sz="1400" spc="-10" dirty="0">
                <a:latin typeface="Arial"/>
                <a:cs typeface="Arial"/>
              </a:rPr>
              <a:t>ру</a:t>
            </a:r>
            <a:r>
              <a:rPr sz="1400" dirty="0">
                <a:latin typeface="Arial"/>
                <a:cs typeface="Arial"/>
              </a:rPr>
              <a:t>женная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4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дста</a:t>
            </a:r>
            <a:r>
              <a:rPr sz="1400" spc="-4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я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з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15" dirty="0">
                <a:latin typeface="Arial"/>
                <a:cs typeface="Arial"/>
              </a:rPr>
              <a:t>е</a:t>
            </a:r>
            <a:r>
              <a:rPr sz="1400" spc="-40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я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ц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лый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438515" y="639349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5350" y="3252002"/>
            <a:ext cx="130175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spc="35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ара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ны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на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ор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35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се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55" dirty="0">
                <a:latin typeface="Arial"/>
                <a:cs typeface="Arial"/>
              </a:rPr>
              <a:t>е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и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10560" y="1992543"/>
            <a:ext cx="882015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 marR="5080" indent="-12700" algn="just">
              <a:lnSpc>
                <a:spcPct val="100000"/>
              </a:lnSpc>
            </a:pPr>
            <a:r>
              <a:rPr sz="1400" spc="35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ара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ны на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ра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ой с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ор</a:t>
            </a:r>
            <a:r>
              <a:rPr sz="1400" spc="-10" dirty="0">
                <a:latin typeface="Arial"/>
                <a:cs typeface="Arial"/>
              </a:rPr>
              <a:t>он</a:t>
            </a:r>
            <a:r>
              <a:rPr sz="1400" dirty="0">
                <a:latin typeface="Arial"/>
                <a:cs typeface="Arial"/>
              </a:rPr>
              <a:t>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77611" y="1531620"/>
            <a:ext cx="1655445" cy="448309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60070" marR="138430" indent="-410209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Ц</a:t>
            </a:r>
            <a:r>
              <a:rPr sz="1000" spc="-10" dirty="0">
                <a:latin typeface="Arial"/>
                <a:cs typeface="Arial"/>
              </a:rPr>
              <a:t>а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ап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ны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ева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вн</a:t>
            </a:r>
            <a:r>
              <a:rPr sz="1000" spc="-15" dirty="0">
                <a:latin typeface="Arial"/>
                <a:cs typeface="Arial"/>
              </a:rPr>
              <a:t>и</a:t>
            </a:r>
            <a:r>
              <a:rPr sz="1000" spc="-5" dirty="0">
                <a:latin typeface="Arial"/>
                <a:cs typeface="Arial"/>
              </a:rPr>
              <a:t>зу от </a:t>
            </a:r>
            <a:r>
              <a:rPr sz="1000" spc="-20" dirty="0">
                <a:latin typeface="Arial"/>
                <a:cs typeface="Arial"/>
              </a:rPr>
              <a:t>ф</a:t>
            </a:r>
            <a:r>
              <a:rPr sz="1000" spc="-10" dirty="0">
                <a:latin typeface="Arial"/>
                <a:cs typeface="Arial"/>
              </a:rPr>
              <a:t>аски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02939" y="4449231"/>
            <a:ext cx="89725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>
              <a:lnSpc>
                <a:spcPct val="100000"/>
              </a:lnSpc>
            </a:pPr>
            <a:r>
              <a:rPr sz="1400" spc="35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ара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ны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на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к</a:t>
            </a:r>
            <a:r>
              <a:rPr sz="1400" spc="-10" dirty="0">
                <a:latin typeface="Arial"/>
                <a:cs typeface="Arial"/>
              </a:rPr>
              <a:t>р</a:t>
            </a:r>
            <a:r>
              <a:rPr sz="1400" dirty="0">
                <a:latin typeface="Arial"/>
                <a:cs typeface="Arial"/>
              </a:rPr>
              <a:t>ышке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10560" y="3145322"/>
            <a:ext cx="882015" cy="631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400" spc="35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ара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ны на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е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ой с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оро</a:t>
            </a: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80050" y="2156831"/>
            <a:ext cx="122618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0" marR="5080" indent="-419100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Ц</a:t>
            </a:r>
            <a:r>
              <a:rPr sz="1000" spc="-10" dirty="0">
                <a:latin typeface="Arial"/>
                <a:cs typeface="Arial"/>
              </a:rPr>
              <a:t>а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ап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ны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10" dirty="0">
                <a:latin typeface="Arial"/>
                <a:cs typeface="Arial"/>
              </a:rPr>
              <a:t>ве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dirty="0">
                <a:latin typeface="Arial"/>
                <a:cs typeface="Arial"/>
              </a:rPr>
              <a:t>х</a:t>
            </a:r>
            <a:r>
              <a:rPr sz="1000" spc="-5" dirty="0">
                <a:latin typeface="Arial"/>
                <a:cs typeface="Arial"/>
              </a:rPr>
              <a:t>у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от </a:t>
            </a:r>
            <a:r>
              <a:rPr sz="1000" spc="-15" dirty="0">
                <a:latin typeface="Arial"/>
                <a:cs typeface="Arial"/>
              </a:rPr>
              <a:t>ф</a:t>
            </a:r>
            <a:r>
              <a:rPr sz="1000" spc="-10" dirty="0">
                <a:latin typeface="Arial"/>
                <a:cs typeface="Arial"/>
              </a:rPr>
              <a:t>аски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518784" y="3295520"/>
            <a:ext cx="3536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И</a:t>
            </a:r>
            <a:r>
              <a:rPr sz="1000" spc="-5" dirty="0">
                <a:latin typeface="Arial"/>
                <a:cs typeface="Arial"/>
              </a:rPr>
              <a:t> т.</a:t>
            </a:r>
            <a:r>
              <a:rPr sz="1000" spc="-20" dirty="0">
                <a:latin typeface="Arial"/>
                <a:cs typeface="Arial"/>
              </a:rPr>
              <a:t>д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518784" y="3859647"/>
            <a:ext cx="35306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И </a:t>
            </a:r>
            <a:r>
              <a:rPr sz="1000" spc="-5" dirty="0">
                <a:latin typeface="Arial"/>
                <a:cs typeface="Arial"/>
              </a:rPr>
              <a:t>т.</a:t>
            </a:r>
            <a:r>
              <a:rPr sz="1000" spc="-20" dirty="0">
                <a:latin typeface="Arial"/>
                <a:cs typeface="Arial"/>
              </a:rPr>
              <a:t>д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533135" y="4697600"/>
            <a:ext cx="3536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И</a:t>
            </a:r>
            <a:r>
              <a:rPr sz="1000" spc="-5" dirty="0">
                <a:latin typeface="Arial"/>
                <a:cs typeface="Arial"/>
              </a:rPr>
              <a:t> т.</a:t>
            </a:r>
            <a:r>
              <a:rPr sz="1000" spc="-20" dirty="0">
                <a:latin typeface="Arial"/>
                <a:cs typeface="Arial"/>
              </a:rPr>
              <a:t>д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5440" y="5192004"/>
            <a:ext cx="7309484" cy="1017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772920" algn="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И </a:t>
            </a:r>
            <a:r>
              <a:rPr sz="1000" spc="-5" dirty="0">
                <a:latin typeface="Arial"/>
                <a:cs typeface="Arial"/>
              </a:rPr>
              <a:t>т.</a:t>
            </a:r>
            <a:r>
              <a:rPr sz="1000" spc="-20" dirty="0">
                <a:latin typeface="Arial"/>
                <a:cs typeface="Arial"/>
              </a:rPr>
              <a:t>д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875"/>
              </a:spcBef>
            </a:pPr>
            <a:r>
              <a:rPr sz="2000" dirty="0">
                <a:latin typeface="Arial"/>
                <a:cs typeface="Arial"/>
              </a:rPr>
              <a:t>Для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решения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б</a:t>
            </a:r>
            <a:r>
              <a:rPr sz="2000" spc="-4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льшой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ле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ой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ти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нео</a:t>
            </a:r>
            <a:r>
              <a:rPr sz="2000" spc="-70" dirty="0">
                <a:latin typeface="Arial"/>
                <a:cs typeface="Arial"/>
              </a:rPr>
              <a:t>б</a:t>
            </a:r>
            <a:r>
              <a:rPr sz="2000" spc="-30" dirty="0">
                <a:latin typeface="Arial"/>
                <a:cs typeface="Arial"/>
              </a:rPr>
              <a:t>х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мо решить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э</a:t>
            </a:r>
            <a:r>
              <a:rPr sz="2000" dirty="0">
                <a:latin typeface="Arial"/>
                <a:cs typeface="Arial"/>
              </a:rPr>
              <a:t>лемен</a:t>
            </a:r>
            <a:r>
              <a:rPr sz="2000" spc="-3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арные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ой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ти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5473065" y="2714869"/>
            <a:ext cx="12299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6725" marR="5080" indent="-454659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Ц</a:t>
            </a:r>
            <a:r>
              <a:rPr sz="1000" spc="-10" dirty="0">
                <a:latin typeface="Arial"/>
                <a:cs typeface="Arial"/>
              </a:rPr>
              <a:t>а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ап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на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на</a:t>
            </a:r>
            <a:r>
              <a:rPr sz="1000" spc="-5" dirty="0">
                <a:latin typeface="Arial"/>
                <a:cs typeface="Arial"/>
              </a:rPr>
              <a:t> за</a:t>
            </a:r>
            <a:r>
              <a:rPr sz="1000" spc="-20" dirty="0">
                <a:latin typeface="Arial"/>
                <a:cs typeface="Arial"/>
              </a:rPr>
              <a:t>д</a:t>
            </a:r>
            <a:r>
              <a:rPr sz="1000" spc="-10" dirty="0">
                <a:latin typeface="Arial"/>
                <a:cs typeface="Arial"/>
              </a:rPr>
              <a:t>ней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раме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232147" y="4770120"/>
            <a:ext cx="1071880" cy="5080"/>
          </a:xfrm>
          <a:custGeom>
            <a:avLst/>
            <a:gdLst/>
            <a:ahLst/>
            <a:cxnLst/>
            <a:rect l="l" t="t" r="r" b="b"/>
            <a:pathLst>
              <a:path w="1071879" h="5079">
                <a:moveTo>
                  <a:pt x="0" y="0"/>
                </a:moveTo>
                <a:lnTo>
                  <a:pt x="1071626" y="4699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41164" y="4770120"/>
            <a:ext cx="0" cy="568325"/>
          </a:xfrm>
          <a:custGeom>
            <a:avLst/>
            <a:gdLst/>
            <a:ahLst/>
            <a:cxnLst/>
            <a:rect l="l" t="t" r="r" b="b"/>
            <a:pathLst>
              <a:path h="568325">
                <a:moveTo>
                  <a:pt x="0" y="0"/>
                </a:moveTo>
                <a:lnTo>
                  <a:pt x="0" y="568325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41164" y="5320284"/>
            <a:ext cx="561975" cy="0"/>
          </a:xfrm>
          <a:custGeom>
            <a:avLst/>
            <a:gdLst/>
            <a:ahLst/>
            <a:cxnLst/>
            <a:rect l="l" t="t" r="r" b="b"/>
            <a:pathLst>
              <a:path w="561975">
                <a:moveTo>
                  <a:pt x="0" y="0"/>
                </a:moveTo>
                <a:lnTo>
                  <a:pt x="561975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8580" y="4059936"/>
            <a:ext cx="2816860" cy="1270000"/>
          </a:xfrm>
          <a:custGeom>
            <a:avLst/>
            <a:gdLst/>
            <a:ahLst/>
            <a:cxnLst/>
            <a:rect l="l" t="t" r="r" b="b"/>
            <a:pathLst>
              <a:path w="2816860" h="1270000">
                <a:moveTo>
                  <a:pt x="1408176" y="340867"/>
                </a:moveTo>
                <a:lnTo>
                  <a:pt x="1893443" y="0"/>
                </a:lnTo>
                <a:lnTo>
                  <a:pt x="1845564" y="312927"/>
                </a:lnTo>
                <a:lnTo>
                  <a:pt x="2396490" y="262000"/>
                </a:lnTo>
                <a:lnTo>
                  <a:pt x="2177669" y="429894"/>
                </a:lnTo>
                <a:lnTo>
                  <a:pt x="2750820" y="478281"/>
                </a:lnTo>
                <a:lnTo>
                  <a:pt x="2295779" y="615695"/>
                </a:lnTo>
                <a:lnTo>
                  <a:pt x="2816352" y="781049"/>
                </a:lnTo>
                <a:lnTo>
                  <a:pt x="2195322" y="760602"/>
                </a:lnTo>
                <a:lnTo>
                  <a:pt x="2365883" y="1063497"/>
                </a:lnTo>
                <a:lnTo>
                  <a:pt x="1828038" y="849629"/>
                </a:lnTo>
                <a:lnTo>
                  <a:pt x="1727200" y="1160017"/>
                </a:lnTo>
                <a:lnTo>
                  <a:pt x="1373251" y="877823"/>
                </a:lnTo>
                <a:lnTo>
                  <a:pt x="1106335" y="1269491"/>
                </a:lnTo>
                <a:lnTo>
                  <a:pt x="1005928" y="918463"/>
                </a:lnTo>
                <a:lnTo>
                  <a:pt x="620903" y="1035430"/>
                </a:lnTo>
                <a:lnTo>
                  <a:pt x="738898" y="819149"/>
                </a:lnTo>
                <a:lnTo>
                  <a:pt x="17602" y="857376"/>
                </a:lnTo>
                <a:lnTo>
                  <a:pt x="485305" y="692022"/>
                </a:lnTo>
                <a:lnTo>
                  <a:pt x="0" y="506348"/>
                </a:lnTo>
                <a:lnTo>
                  <a:pt x="603300" y="447674"/>
                </a:lnTo>
                <a:lnTo>
                  <a:pt x="48243" y="134873"/>
                </a:lnTo>
                <a:lnTo>
                  <a:pt x="953388" y="371474"/>
                </a:lnTo>
                <a:lnTo>
                  <a:pt x="1088986" y="134873"/>
                </a:lnTo>
                <a:lnTo>
                  <a:pt x="1408176" y="340867"/>
                </a:lnTo>
                <a:close/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79780" y="4393136"/>
            <a:ext cx="135763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 marR="5080" indent="-10795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«5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п</a:t>
            </a:r>
            <a:r>
              <a:rPr sz="1200" spc="-2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че</a:t>
            </a:r>
            <a:r>
              <a:rPr sz="1200" spc="15" dirty="0">
                <a:latin typeface="Arial"/>
                <a:cs typeface="Arial"/>
              </a:rPr>
              <a:t>м</a:t>
            </a:r>
            <a:r>
              <a:rPr sz="1200" dirty="0">
                <a:latin typeface="Arial"/>
                <a:cs typeface="Arial"/>
              </a:rPr>
              <a:t>у»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с </a:t>
            </a:r>
            <a:r>
              <a:rPr sz="1200" spc="-25" dirty="0">
                <a:latin typeface="Arial"/>
                <a:cs typeface="Arial"/>
              </a:rPr>
              <a:t>э</a:t>
            </a:r>
            <a:r>
              <a:rPr sz="1200" spc="-10" dirty="0">
                <a:latin typeface="Arial"/>
                <a:cs typeface="Arial"/>
              </a:rPr>
              <a:t>т</a:t>
            </a:r>
            <a:r>
              <a:rPr sz="1200" dirty="0">
                <a:latin typeface="Arial"/>
                <a:cs typeface="Arial"/>
              </a:rPr>
              <a:t>о</a:t>
            </a:r>
            <a:r>
              <a:rPr sz="1200" spc="-30" dirty="0">
                <a:latin typeface="Arial"/>
                <a:cs typeface="Arial"/>
              </a:rPr>
              <a:t>г</a:t>
            </a:r>
            <a:r>
              <a:rPr sz="1200" dirty="0">
                <a:latin typeface="Arial"/>
                <a:cs typeface="Arial"/>
              </a:rPr>
              <a:t>о м</a:t>
            </a:r>
            <a:r>
              <a:rPr sz="1200" spc="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м</a:t>
            </a:r>
            <a:r>
              <a:rPr sz="1200" spc="5" dirty="0">
                <a:latin typeface="Arial"/>
                <a:cs typeface="Arial"/>
              </a:rPr>
              <a:t>е</a:t>
            </a:r>
            <a:r>
              <a:rPr sz="1200" dirty="0">
                <a:latin typeface="Arial"/>
                <a:cs typeface="Arial"/>
              </a:rPr>
              <a:t>н</a:t>
            </a:r>
            <a:r>
              <a:rPr sz="1200" spc="-15" dirty="0">
                <a:latin typeface="Arial"/>
                <a:cs typeface="Arial"/>
              </a:rPr>
              <a:t>т</a:t>
            </a:r>
            <a:r>
              <a:rPr sz="1200" dirty="0">
                <a:latin typeface="Arial"/>
                <a:cs typeface="Arial"/>
              </a:rPr>
              <a:t>а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при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spc="-20" dirty="0">
                <a:latin typeface="Arial"/>
                <a:cs typeface="Arial"/>
              </a:rPr>
              <a:t>е</a:t>
            </a:r>
            <a:r>
              <a:rPr sz="1200" spc="-5" dirty="0">
                <a:latin typeface="Arial"/>
                <a:cs typeface="Arial"/>
              </a:rPr>
              <a:t>д</a:t>
            </a:r>
            <a:r>
              <a:rPr sz="1200" spc="-35" dirty="0">
                <a:latin typeface="Arial"/>
                <a:cs typeface="Arial"/>
              </a:rPr>
              <a:t>е</a:t>
            </a:r>
            <a:r>
              <a:rPr sz="1200" dirty="0">
                <a:latin typeface="Arial"/>
                <a:cs typeface="Arial"/>
              </a:rPr>
              <a:t>т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040383" y="4758896"/>
            <a:ext cx="83629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к смя</a:t>
            </a:r>
            <a:r>
              <a:rPr sz="1200" spc="-10" dirty="0">
                <a:latin typeface="Arial"/>
                <a:cs typeface="Arial"/>
              </a:rPr>
              <a:t>т</a:t>
            </a:r>
            <a:r>
              <a:rPr sz="1200" dirty="0">
                <a:latin typeface="Arial"/>
                <a:cs typeface="Arial"/>
              </a:rPr>
              <a:t>ению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932676" y="1776984"/>
            <a:ext cx="398780" cy="223520"/>
          </a:xfrm>
          <a:custGeom>
            <a:avLst/>
            <a:gdLst/>
            <a:ahLst/>
            <a:cxnLst/>
            <a:rect l="l" t="t" r="r" b="b"/>
            <a:pathLst>
              <a:path w="398779" h="223519">
                <a:moveTo>
                  <a:pt x="69795" y="31138"/>
                </a:moveTo>
                <a:lnTo>
                  <a:pt x="63666" y="42294"/>
                </a:lnTo>
                <a:lnTo>
                  <a:pt x="392175" y="223011"/>
                </a:lnTo>
                <a:lnTo>
                  <a:pt x="398399" y="211962"/>
                </a:lnTo>
                <a:lnTo>
                  <a:pt x="69795" y="31138"/>
                </a:lnTo>
                <a:close/>
              </a:path>
              <a:path w="398779" h="223519">
                <a:moveTo>
                  <a:pt x="0" y="0"/>
                </a:moveTo>
                <a:lnTo>
                  <a:pt x="48387" y="70103"/>
                </a:lnTo>
                <a:lnTo>
                  <a:pt x="63666" y="42294"/>
                </a:lnTo>
                <a:lnTo>
                  <a:pt x="52577" y="36194"/>
                </a:lnTo>
                <a:lnTo>
                  <a:pt x="58674" y="25018"/>
                </a:lnTo>
                <a:lnTo>
                  <a:pt x="73158" y="25018"/>
                </a:lnTo>
                <a:lnTo>
                  <a:pt x="85090" y="3301"/>
                </a:lnTo>
                <a:lnTo>
                  <a:pt x="0" y="0"/>
                </a:lnTo>
                <a:close/>
              </a:path>
              <a:path w="398779" h="223519">
                <a:moveTo>
                  <a:pt x="58674" y="25018"/>
                </a:moveTo>
                <a:lnTo>
                  <a:pt x="52577" y="36194"/>
                </a:lnTo>
                <a:lnTo>
                  <a:pt x="63666" y="42294"/>
                </a:lnTo>
                <a:lnTo>
                  <a:pt x="69795" y="31138"/>
                </a:lnTo>
                <a:lnTo>
                  <a:pt x="58674" y="25018"/>
                </a:lnTo>
                <a:close/>
              </a:path>
              <a:path w="398779" h="223519">
                <a:moveTo>
                  <a:pt x="73158" y="25018"/>
                </a:moveTo>
                <a:lnTo>
                  <a:pt x="58674" y="25018"/>
                </a:lnTo>
                <a:lnTo>
                  <a:pt x="69795" y="31138"/>
                </a:lnTo>
                <a:lnTo>
                  <a:pt x="73158" y="2501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920483" y="2269236"/>
            <a:ext cx="307340" cy="76200"/>
          </a:xfrm>
          <a:custGeom>
            <a:avLst/>
            <a:gdLst/>
            <a:ahLst/>
            <a:cxnLst/>
            <a:rect l="l" t="t" r="r" b="b"/>
            <a:pathLst>
              <a:path w="307340" h="76200">
                <a:moveTo>
                  <a:pt x="79501" y="0"/>
                </a:moveTo>
                <a:lnTo>
                  <a:pt x="0" y="30479"/>
                </a:lnTo>
                <a:lnTo>
                  <a:pt x="72136" y="75818"/>
                </a:lnTo>
                <a:lnTo>
                  <a:pt x="75199" y="44288"/>
                </a:lnTo>
                <a:lnTo>
                  <a:pt x="62611" y="43052"/>
                </a:lnTo>
                <a:lnTo>
                  <a:pt x="63754" y="30352"/>
                </a:lnTo>
                <a:lnTo>
                  <a:pt x="76553" y="30352"/>
                </a:lnTo>
                <a:lnTo>
                  <a:pt x="79501" y="0"/>
                </a:lnTo>
                <a:close/>
              </a:path>
              <a:path w="307340" h="76200">
                <a:moveTo>
                  <a:pt x="76431" y="31604"/>
                </a:moveTo>
                <a:lnTo>
                  <a:pt x="75199" y="44288"/>
                </a:lnTo>
                <a:lnTo>
                  <a:pt x="305816" y="66928"/>
                </a:lnTo>
                <a:lnTo>
                  <a:pt x="306959" y="54355"/>
                </a:lnTo>
                <a:lnTo>
                  <a:pt x="76431" y="31604"/>
                </a:lnTo>
                <a:close/>
              </a:path>
              <a:path w="307340" h="76200">
                <a:moveTo>
                  <a:pt x="63754" y="30352"/>
                </a:moveTo>
                <a:lnTo>
                  <a:pt x="62611" y="43052"/>
                </a:lnTo>
                <a:lnTo>
                  <a:pt x="75199" y="44288"/>
                </a:lnTo>
                <a:lnTo>
                  <a:pt x="76431" y="31604"/>
                </a:lnTo>
                <a:lnTo>
                  <a:pt x="63754" y="30352"/>
                </a:lnTo>
                <a:close/>
              </a:path>
              <a:path w="307340" h="76200">
                <a:moveTo>
                  <a:pt x="76553" y="30352"/>
                </a:moveTo>
                <a:lnTo>
                  <a:pt x="63754" y="30352"/>
                </a:lnTo>
                <a:lnTo>
                  <a:pt x="76431" y="31604"/>
                </a:lnTo>
                <a:lnTo>
                  <a:pt x="76553" y="30352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944868" y="2719197"/>
            <a:ext cx="283845" cy="144780"/>
          </a:xfrm>
          <a:custGeom>
            <a:avLst/>
            <a:gdLst/>
            <a:ahLst/>
            <a:cxnLst/>
            <a:rect l="l" t="t" r="r" b="b"/>
            <a:pathLst>
              <a:path w="283845" h="144780">
                <a:moveTo>
                  <a:pt x="51561" y="76072"/>
                </a:moveTo>
                <a:lnTo>
                  <a:pt x="0" y="143763"/>
                </a:lnTo>
                <a:lnTo>
                  <a:pt x="85216" y="144398"/>
                </a:lnTo>
                <a:lnTo>
                  <a:pt x="73956" y="121538"/>
                </a:lnTo>
                <a:lnTo>
                  <a:pt x="59816" y="121538"/>
                </a:lnTo>
                <a:lnTo>
                  <a:pt x="54228" y="110108"/>
                </a:lnTo>
                <a:lnTo>
                  <a:pt x="65577" y="104527"/>
                </a:lnTo>
                <a:lnTo>
                  <a:pt x="51561" y="76072"/>
                </a:lnTo>
                <a:close/>
              </a:path>
              <a:path w="283845" h="144780">
                <a:moveTo>
                  <a:pt x="65577" y="104527"/>
                </a:moveTo>
                <a:lnTo>
                  <a:pt x="54228" y="110108"/>
                </a:lnTo>
                <a:lnTo>
                  <a:pt x="59816" y="121538"/>
                </a:lnTo>
                <a:lnTo>
                  <a:pt x="71200" y="115943"/>
                </a:lnTo>
                <a:lnTo>
                  <a:pt x="65577" y="104527"/>
                </a:lnTo>
                <a:close/>
              </a:path>
              <a:path w="283845" h="144780">
                <a:moveTo>
                  <a:pt x="71200" y="115943"/>
                </a:moveTo>
                <a:lnTo>
                  <a:pt x="59816" y="121538"/>
                </a:lnTo>
                <a:lnTo>
                  <a:pt x="73956" y="121538"/>
                </a:lnTo>
                <a:lnTo>
                  <a:pt x="71200" y="115943"/>
                </a:lnTo>
                <a:close/>
              </a:path>
              <a:path w="283845" h="144780">
                <a:moveTo>
                  <a:pt x="278129" y="0"/>
                </a:moveTo>
                <a:lnTo>
                  <a:pt x="65577" y="104527"/>
                </a:lnTo>
                <a:lnTo>
                  <a:pt x="71200" y="115943"/>
                </a:lnTo>
                <a:lnTo>
                  <a:pt x="283845" y="11429"/>
                </a:lnTo>
                <a:lnTo>
                  <a:pt x="278129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5575" y="1407327"/>
            <a:ext cx="3655060" cy="539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ct val="100000"/>
              </a:lnSpc>
            </a:pP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10" dirty="0">
                <a:latin typeface="Arial"/>
                <a:cs typeface="Arial"/>
              </a:rPr>
              <a:t>мп</a:t>
            </a:r>
            <a:r>
              <a:rPr sz="1400" dirty="0">
                <a:latin typeface="Arial"/>
                <a:cs typeface="Arial"/>
              </a:rPr>
              <a:t>лекс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ер: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Ц</a:t>
            </a:r>
            <a:r>
              <a:rPr sz="1600" spc="-10" dirty="0">
                <a:latin typeface="Arial"/>
                <a:cs typeface="Arial"/>
              </a:rPr>
              <a:t>арапи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5" dirty="0">
                <a:latin typeface="Arial"/>
                <a:cs typeface="Arial"/>
              </a:rPr>
              <a:t>ы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корп</a:t>
            </a:r>
            <a:r>
              <a:rPr sz="1600" spc="-3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се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дета</a:t>
            </a:r>
            <a:r>
              <a:rPr sz="1600" spc="-5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68325" y="2274967"/>
            <a:ext cx="12338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8325" y="2579767"/>
            <a:ext cx="204088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(не</a:t>
            </a:r>
            <a:r>
              <a:rPr sz="2000" spc="30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ств</a:t>
            </a:r>
            <a:r>
              <a:rPr sz="2000" spc="-15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316216" y="2004239"/>
            <a:ext cx="1416685" cy="668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Элем</a:t>
            </a:r>
            <a:r>
              <a:rPr sz="1100" spc="-5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нтарные пробле</a:t>
            </a:r>
            <a:r>
              <a:rPr sz="1100" spc="-10" dirty="0">
                <a:latin typeface="Arial"/>
                <a:cs typeface="Arial"/>
              </a:rPr>
              <a:t>м</a:t>
            </a:r>
            <a:r>
              <a:rPr sz="1100" dirty="0">
                <a:latin typeface="Arial"/>
                <a:cs typeface="Arial"/>
              </a:rPr>
              <a:t>ы,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аждая</a:t>
            </a:r>
            <a:r>
              <a:rPr sz="1100" spc="-10" dirty="0">
                <a:latin typeface="Arial"/>
                <a:cs typeface="Arial"/>
              </a:rPr>
              <a:t> и</a:t>
            </a:r>
            <a:r>
              <a:rPr sz="1100" dirty="0">
                <a:latin typeface="Arial"/>
                <a:cs typeface="Arial"/>
              </a:rPr>
              <a:t>з 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о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о</a:t>
            </a:r>
            <a:r>
              <a:rPr sz="1100" spc="-5" dirty="0">
                <a:latin typeface="Arial"/>
                <a:cs typeface="Arial"/>
              </a:rPr>
              <a:t>р</a:t>
            </a:r>
            <a:r>
              <a:rPr sz="1100" dirty="0">
                <a:latin typeface="Arial"/>
                <a:cs typeface="Arial"/>
              </a:rPr>
              <a:t>ых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возн</a:t>
            </a:r>
            <a:r>
              <a:rPr sz="1100" spc="-5" dirty="0">
                <a:latin typeface="Arial"/>
                <a:cs typeface="Arial"/>
              </a:rPr>
              <a:t>ик</a:t>
            </a:r>
            <a:r>
              <a:rPr sz="1100" dirty="0">
                <a:latin typeface="Arial"/>
                <a:cs typeface="Arial"/>
              </a:rPr>
              <a:t>а</a:t>
            </a:r>
            <a:r>
              <a:rPr sz="1100" spc="-5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т</a:t>
            </a:r>
            <a:endParaRPr sz="11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по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сво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м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пр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ч</a:t>
            </a:r>
            <a:r>
              <a:rPr sz="1100" spc="-5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нам</a:t>
            </a:r>
            <a:endParaRPr sz="1100">
              <a:latin typeface="Arial"/>
              <a:cs typeface="Arial"/>
            </a:endParaRPr>
          </a:p>
        </p:txBody>
      </p:sp>
      <p:sp>
        <p:nvSpPr>
          <p:cNvPr id="60" name="object 50"/>
          <p:cNvSpPr/>
          <p:nvPr/>
        </p:nvSpPr>
        <p:spPr>
          <a:xfrm>
            <a:off x="6083426" y="3814230"/>
            <a:ext cx="2816860" cy="1617685"/>
          </a:xfrm>
          <a:custGeom>
            <a:avLst/>
            <a:gdLst/>
            <a:ahLst/>
            <a:cxnLst/>
            <a:rect l="l" t="t" r="r" b="b"/>
            <a:pathLst>
              <a:path w="2816860" h="1270000">
                <a:moveTo>
                  <a:pt x="1408176" y="340867"/>
                </a:moveTo>
                <a:lnTo>
                  <a:pt x="1893443" y="0"/>
                </a:lnTo>
                <a:lnTo>
                  <a:pt x="1845564" y="312927"/>
                </a:lnTo>
                <a:lnTo>
                  <a:pt x="2396490" y="262000"/>
                </a:lnTo>
                <a:lnTo>
                  <a:pt x="2177669" y="429894"/>
                </a:lnTo>
                <a:lnTo>
                  <a:pt x="2750820" y="478281"/>
                </a:lnTo>
                <a:lnTo>
                  <a:pt x="2295779" y="615695"/>
                </a:lnTo>
                <a:lnTo>
                  <a:pt x="2816352" y="781049"/>
                </a:lnTo>
                <a:lnTo>
                  <a:pt x="2195322" y="760602"/>
                </a:lnTo>
                <a:lnTo>
                  <a:pt x="2365883" y="1063497"/>
                </a:lnTo>
                <a:lnTo>
                  <a:pt x="1828038" y="849629"/>
                </a:lnTo>
                <a:lnTo>
                  <a:pt x="1727200" y="1160017"/>
                </a:lnTo>
                <a:lnTo>
                  <a:pt x="1373251" y="877823"/>
                </a:lnTo>
                <a:lnTo>
                  <a:pt x="1106335" y="1269491"/>
                </a:lnTo>
                <a:lnTo>
                  <a:pt x="1005928" y="918463"/>
                </a:lnTo>
                <a:lnTo>
                  <a:pt x="620903" y="1035430"/>
                </a:lnTo>
                <a:lnTo>
                  <a:pt x="738898" y="819149"/>
                </a:lnTo>
                <a:lnTo>
                  <a:pt x="17602" y="857376"/>
                </a:lnTo>
                <a:lnTo>
                  <a:pt x="485305" y="692022"/>
                </a:lnTo>
                <a:lnTo>
                  <a:pt x="0" y="506348"/>
                </a:lnTo>
                <a:lnTo>
                  <a:pt x="603300" y="447674"/>
                </a:lnTo>
                <a:lnTo>
                  <a:pt x="48243" y="134873"/>
                </a:lnTo>
                <a:lnTo>
                  <a:pt x="953388" y="371474"/>
                </a:lnTo>
                <a:lnTo>
                  <a:pt x="1088986" y="134873"/>
                </a:lnTo>
                <a:lnTo>
                  <a:pt x="1408176" y="340867"/>
                </a:lnTo>
                <a:close/>
              </a:path>
            </a:pathLst>
          </a:custGeom>
          <a:solidFill>
            <a:schemeClr val="bg1"/>
          </a:solidFill>
          <a:ln w="9144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51"/>
          <p:cNvSpPr txBox="1"/>
          <p:nvPr/>
        </p:nvSpPr>
        <p:spPr>
          <a:xfrm>
            <a:off x="6790434" y="4231592"/>
            <a:ext cx="135763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 marR="5080" indent="-10795" algn="ctr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«5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п</a:t>
            </a:r>
            <a:r>
              <a:rPr sz="1200" spc="-2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че</a:t>
            </a:r>
            <a:r>
              <a:rPr sz="1200" spc="15" dirty="0">
                <a:latin typeface="Arial"/>
                <a:cs typeface="Arial"/>
              </a:rPr>
              <a:t>м</a:t>
            </a:r>
            <a:r>
              <a:rPr sz="1200" dirty="0">
                <a:latin typeface="Arial"/>
                <a:cs typeface="Arial"/>
              </a:rPr>
              <a:t>у»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с </a:t>
            </a:r>
            <a:r>
              <a:rPr sz="1200" spc="-25" dirty="0">
                <a:latin typeface="Arial"/>
                <a:cs typeface="Arial"/>
              </a:rPr>
              <a:t>э</a:t>
            </a:r>
            <a:r>
              <a:rPr sz="1200" spc="-10" dirty="0">
                <a:latin typeface="Arial"/>
                <a:cs typeface="Arial"/>
              </a:rPr>
              <a:t>т</a:t>
            </a:r>
            <a:r>
              <a:rPr sz="1200" dirty="0">
                <a:latin typeface="Arial"/>
                <a:cs typeface="Arial"/>
              </a:rPr>
              <a:t>о</a:t>
            </a:r>
            <a:r>
              <a:rPr sz="1200" spc="-30" dirty="0">
                <a:latin typeface="Arial"/>
                <a:cs typeface="Arial"/>
              </a:rPr>
              <a:t>г</a:t>
            </a:r>
            <a:r>
              <a:rPr sz="1200" dirty="0">
                <a:latin typeface="Arial"/>
                <a:cs typeface="Arial"/>
              </a:rPr>
              <a:t>о </a:t>
            </a:r>
            <a:r>
              <a:rPr sz="1200" dirty="0" err="1">
                <a:latin typeface="Arial"/>
                <a:cs typeface="Arial"/>
              </a:rPr>
              <a:t>м</a:t>
            </a:r>
            <a:r>
              <a:rPr sz="1200" spc="5" dirty="0" err="1">
                <a:latin typeface="Arial"/>
                <a:cs typeface="Arial"/>
              </a:rPr>
              <a:t>о</a:t>
            </a:r>
            <a:r>
              <a:rPr sz="1200" dirty="0" err="1">
                <a:latin typeface="Arial"/>
                <a:cs typeface="Arial"/>
              </a:rPr>
              <a:t>м</a:t>
            </a:r>
            <a:r>
              <a:rPr sz="1200" spc="5" dirty="0" err="1">
                <a:latin typeface="Arial"/>
                <a:cs typeface="Arial"/>
              </a:rPr>
              <a:t>е</a:t>
            </a:r>
            <a:r>
              <a:rPr sz="1200" dirty="0" err="1">
                <a:latin typeface="Arial"/>
                <a:cs typeface="Arial"/>
              </a:rPr>
              <a:t>н</a:t>
            </a:r>
            <a:r>
              <a:rPr sz="1200" spc="-15" dirty="0" err="1">
                <a:latin typeface="Arial"/>
                <a:cs typeface="Arial"/>
              </a:rPr>
              <a:t>т</a:t>
            </a:r>
            <a:r>
              <a:rPr sz="1200" dirty="0" err="1">
                <a:latin typeface="Arial"/>
                <a:cs typeface="Arial"/>
              </a:rPr>
              <a:t>а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lang="ru-RU" sz="1200" dirty="0" smtClean="0">
                <a:latin typeface="Arial"/>
                <a:cs typeface="Arial"/>
              </a:rPr>
              <a:t>результативно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404986" y="644744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13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68294" y="2806700"/>
            <a:ext cx="398780" cy="127635"/>
          </a:xfrm>
          <a:custGeom>
            <a:avLst/>
            <a:gdLst/>
            <a:ahLst/>
            <a:cxnLst/>
            <a:rect l="l" t="t" r="r" b="b"/>
            <a:pathLst>
              <a:path w="398779" h="127635">
                <a:moveTo>
                  <a:pt x="398779" y="0"/>
                </a:moveTo>
                <a:lnTo>
                  <a:pt x="0" y="0"/>
                </a:lnTo>
                <a:lnTo>
                  <a:pt x="0" y="127507"/>
                </a:lnTo>
                <a:lnTo>
                  <a:pt x="398779" y="127507"/>
                </a:lnTo>
                <a:lnTo>
                  <a:pt x="39877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199" y="345394"/>
            <a:ext cx="23876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Роль р</a:t>
            </a:r>
            <a:r>
              <a:rPr sz="1900" b="1" spc="-3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ков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д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еля</a:t>
            </a:r>
            <a:endParaRPr sz="1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601" y="899596"/>
            <a:ext cx="8493125" cy="163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3507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Ч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сто 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ет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изир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вать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облемы не п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spc="-2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ч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ется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20" dirty="0">
                <a:latin typeface="Arial"/>
                <a:cs typeface="Arial"/>
              </a:rPr>
              <a:t>з</a:t>
            </a:r>
            <a:r>
              <a:rPr sz="1800" dirty="0">
                <a:latin typeface="Arial"/>
                <a:cs typeface="Arial"/>
              </a:rPr>
              <a:t>-за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не</a:t>
            </a:r>
            <a:r>
              <a:rPr sz="1800" spc="-10" dirty="0">
                <a:latin typeface="Arial"/>
                <a:cs typeface="Arial"/>
              </a:rPr>
              <a:t>п</a:t>
            </a:r>
            <a:r>
              <a:rPr sz="1800" dirty="0">
                <a:latin typeface="Arial"/>
                <a:cs typeface="Arial"/>
              </a:rPr>
              <a:t>оним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ния р</a:t>
            </a:r>
            <a:r>
              <a:rPr sz="1800" spc="-30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ковод</a:t>
            </a:r>
            <a:r>
              <a:rPr sz="1800" spc="5" dirty="0">
                <a:latin typeface="Arial"/>
                <a:cs typeface="Arial"/>
              </a:rPr>
              <a:t>и</a:t>
            </a:r>
            <a:r>
              <a:rPr sz="1800" dirty="0">
                <a:latin typeface="Arial"/>
                <a:cs typeface="Arial"/>
              </a:rPr>
              <a:t>теля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сво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й 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и.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40"/>
              </a:spcBef>
            </a:pPr>
            <a:r>
              <a:rPr sz="1800" dirty="0">
                <a:latin typeface="Arial"/>
                <a:cs typeface="Arial"/>
              </a:rPr>
              <a:t>Н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-45" dirty="0">
                <a:latin typeface="Arial"/>
                <a:cs typeface="Arial"/>
              </a:rPr>
              <a:t>о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ые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ш</a:t>
            </a:r>
            <a:r>
              <a:rPr sz="1800" dirty="0">
                <a:latin typeface="Arial"/>
                <a:cs typeface="Arial"/>
              </a:rPr>
              <a:t>иб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чно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ссужда</a:t>
            </a:r>
            <a:r>
              <a:rPr sz="1800" spc="-35" dirty="0">
                <a:latin typeface="Arial"/>
                <a:cs typeface="Arial"/>
              </a:rPr>
              <a:t>ю</a:t>
            </a:r>
            <a:r>
              <a:rPr sz="1800" dirty="0">
                <a:latin typeface="Arial"/>
                <a:cs typeface="Arial"/>
              </a:rPr>
              <a:t>т: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«Я н</a:t>
            </a:r>
            <a:r>
              <a:rPr sz="1800" spc="-4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ч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ьник </a:t>
            </a:r>
            <a:r>
              <a:rPr sz="1800" spc="-20" dirty="0">
                <a:latin typeface="Arial"/>
                <a:cs typeface="Arial"/>
              </a:rPr>
              <a:t>ц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spc="-40" dirty="0">
                <a:latin typeface="Arial"/>
                <a:cs typeface="Arial"/>
              </a:rPr>
              <a:t>х</a:t>
            </a:r>
            <a:r>
              <a:rPr sz="1800" dirty="0">
                <a:latin typeface="Arial"/>
                <a:cs typeface="Arial"/>
              </a:rPr>
              <a:t>а.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ш</a:t>
            </a:r>
            <a:r>
              <a:rPr sz="1800" dirty="0">
                <a:latin typeface="Arial"/>
                <a:cs typeface="Arial"/>
              </a:rPr>
              <a:t>ение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э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ен</a:t>
            </a:r>
            <a:r>
              <a:rPr sz="1800" spc="-25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а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ных 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90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ем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э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spc="-65" dirty="0">
                <a:latin typeface="Arial"/>
                <a:cs typeface="Arial"/>
              </a:rPr>
              <a:t>е</a:t>
            </a:r>
            <a:r>
              <a:rPr sz="1800" spc="30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чи</a:t>
            </a:r>
            <a:r>
              <a:rPr sz="1800" spc="5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ен</a:t>
            </a:r>
            <a:r>
              <a:rPr sz="1800" spc="5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ых.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А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я </a:t>
            </a:r>
            <a:r>
              <a:rPr sz="1800" spc="10" dirty="0">
                <a:latin typeface="Arial"/>
                <a:cs typeface="Arial"/>
              </a:rPr>
              <a:t>д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жен д</a:t>
            </a:r>
            <a:r>
              <a:rPr sz="1800" spc="-4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4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ть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о решении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б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ьших 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90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».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90" dirty="0">
                <a:latin typeface="Arial"/>
                <a:cs typeface="Arial"/>
              </a:rPr>
              <a:t>Р</a:t>
            </a:r>
            <a:r>
              <a:rPr sz="1800" spc="-4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ль </a:t>
            </a:r>
            <a:r>
              <a:rPr sz="1800" spc="-30" dirty="0">
                <a:latin typeface="Arial"/>
                <a:cs typeface="Arial"/>
              </a:rPr>
              <a:t>ру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spc="-4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ди</a:t>
            </a:r>
            <a:r>
              <a:rPr sz="1800" spc="-25" dirty="0">
                <a:latin typeface="Arial"/>
                <a:cs typeface="Arial"/>
              </a:rPr>
              <a:t>т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ля: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04328" y="2823636"/>
            <a:ext cx="526415" cy="93980"/>
          </a:xfrm>
          <a:custGeom>
            <a:avLst/>
            <a:gdLst/>
            <a:ahLst/>
            <a:cxnLst/>
            <a:rect l="l" t="t" r="r" b="b"/>
            <a:pathLst>
              <a:path w="526415" h="93980">
                <a:moveTo>
                  <a:pt x="0" y="93553"/>
                </a:moveTo>
                <a:lnTo>
                  <a:pt x="526389" y="93553"/>
                </a:lnTo>
                <a:lnTo>
                  <a:pt x="526389" y="0"/>
                </a:lnTo>
                <a:lnTo>
                  <a:pt x="0" y="0"/>
                </a:lnTo>
                <a:lnTo>
                  <a:pt x="0" y="9355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04328" y="2823636"/>
            <a:ext cx="526415" cy="93980"/>
          </a:xfrm>
          <a:custGeom>
            <a:avLst/>
            <a:gdLst/>
            <a:ahLst/>
            <a:cxnLst/>
            <a:rect l="l" t="t" r="r" b="b"/>
            <a:pathLst>
              <a:path w="526415" h="93980">
                <a:moveTo>
                  <a:pt x="0" y="93553"/>
                </a:moveTo>
                <a:lnTo>
                  <a:pt x="526389" y="93553"/>
                </a:lnTo>
                <a:lnTo>
                  <a:pt x="526389" y="0"/>
                </a:lnTo>
                <a:lnTo>
                  <a:pt x="0" y="0"/>
                </a:lnTo>
                <a:lnTo>
                  <a:pt x="0" y="9355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52412" y="2652776"/>
          <a:ext cx="8447087" cy="38508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4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ди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ль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лж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ди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ль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 д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лж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899">
                <a:tc>
                  <a:txBody>
                    <a:bodyPr/>
                    <a:lstStyle/>
                    <a:p>
                      <a:pPr marL="42799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7990" algn="l"/>
                        </a:tabLst>
                      </a:pPr>
                      <a:r>
                        <a:rPr sz="18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бить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лемы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</a:pPr>
                      <a:r>
                        <a:rPr sz="1800" spc="-35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ные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 marR="1075055" indent="-342900">
                        <a:lnSpc>
                          <a:spcPct val="100000"/>
                        </a:lnSpc>
                        <a:buFont typeface="Arial"/>
                        <a:buAutoNum type="arabicParenR" startAt="2"/>
                        <a:tabLst>
                          <a:tab pos="427990" algn="l"/>
                        </a:tabLst>
                      </a:pPr>
                      <a:r>
                        <a:rPr sz="18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асс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авить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ты в 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нии пр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ем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 indent="-342900">
                        <a:lnSpc>
                          <a:spcPct val="100000"/>
                        </a:lnSpc>
                        <a:buFont typeface="Arial"/>
                        <a:buAutoNum type="arabicParenR" startAt="2"/>
                        <a:tabLst>
                          <a:tab pos="427990" algn="l"/>
                        </a:tabLst>
                      </a:pPr>
                      <a:r>
                        <a:rPr sz="18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ить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жду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дчиненными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 marR="450850" indent="-342900">
                        <a:lnSpc>
                          <a:spcPct val="100000"/>
                        </a:lnSpc>
                        <a:buFont typeface="Arial"/>
                        <a:buAutoNum type="arabicParenR" startAt="4"/>
                        <a:tabLst>
                          <a:tab pos="427990" algn="l"/>
                        </a:tabLst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ять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ом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ния б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ой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 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енные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ки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 indent="-342900">
                        <a:lnSpc>
                          <a:spcPct val="100000"/>
                        </a:lnSpc>
                        <a:buFont typeface="Arial"/>
                        <a:buAutoNum type="arabicParenR" startAt="4"/>
                        <a:tabLst>
                          <a:tab pos="427990" algn="l"/>
                        </a:tabLst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 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шить 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тя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бы 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ну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</a:pPr>
                      <a:r>
                        <a:rPr sz="1800" spc="-35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лем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у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8286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Сид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исе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 си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ацию 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осн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ании 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тч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ов.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 marR="2686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к 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204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обн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сть 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пр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иним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 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лем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ные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ы. Не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надо пы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ться выя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ять 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ные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ы, си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исе.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вы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 п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ад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204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ные 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лемы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ми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дад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еб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зн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86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956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956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3987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4)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Выяснение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ник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овения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871" y="993648"/>
            <a:ext cx="8653780" cy="61595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Проблема: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Пов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ор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15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ся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царап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левой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жней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части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еред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ей</a:t>
            </a:r>
            <a:endParaRPr sz="2000">
              <a:latin typeface="Arial"/>
              <a:cs typeface="Arial"/>
            </a:endParaRPr>
          </a:p>
          <a:p>
            <a:pPr marL="141351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ой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двери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3963" y="6391966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14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916" y="1698260"/>
            <a:ext cx="819912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Пер</a:t>
            </a:r>
            <a:r>
              <a:rPr sz="2000" spc="-4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ча</a:t>
            </a:r>
            <a:r>
              <a:rPr sz="2000" spc="2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ом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анал</a:t>
            </a:r>
            <a:r>
              <a:rPr sz="2000" spc="-10" dirty="0" err="1">
                <a:latin typeface="Arial"/>
                <a:cs typeface="Arial"/>
              </a:rPr>
              <a:t>и</a:t>
            </a:r>
            <a:r>
              <a:rPr sz="2000" dirty="0" err="1">
                <a:latin typeface="Arial"/>
                <a:cs typeface="Arial"/>
              </a:rPr>
              <a:t>за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lang="ru-RU" sz="2000" spc="-40" dirty="0" smtClean="0">
                <a:latin typeface="Arial"/>
                <a:cs typeface="Arial"/>
              </a:rPr>
              <a:t>"</a:t>
            </a:r>
            <a:r>
              <a:rPr sz="2000" dirty="0" smtClean="0">
                <a:latin typeface="Arial"/>
                <a:cs typeface="Arial"/>
              </a:rPr>
              <a:t>5 </a:t>
            </a:r>
            <a:r>
              <a:rPr sz="2000" spc="-10" dirty="0" err="1" smtClean="0">
                <a:latin typeface="Arial"/>
                <a:cs typeface="Arial"/>
              </a:rPr>
              <a:t>п</a:t>
            </a:r>
            <a:r>
              <a:rPr sz="2000" spc="-50" dirty="0" err="1" smtClean="0">
                <a:latin typeface="Arial"/>
                <a:cs typeface="Arial"/>
              </a:rPr>
              <a:t>о</a:t>
            </a:r>
            <a:r>
              <a:rPr sz="2000" dirty="0" err="1" smtClean="0">
                <a:latin typeface="Arial"/>
                <a:cs typeface="Arial"/>
              </a:rPr>
              <a:t>че</a:t>
            </a:r>
            <a:r>
              <a:rPr sz="2000" spc="20" dirty="0" err="1" smtClean="0">
                <a:latin typeface="Arial"/>
                <a:cs typeface="Arial"/>
              </a:rPr>
              <a:t>м</a:t>
            </a:r>
            <a:r>
              <a:rPr sz="2000" dirty="0" err="1" smtClean="0">
                <a:latin typeface="Arial"/>
                <a:cs typeface="Arial"/>
              </a:rPr>
              <a:t>у</a:t>
            </a:r>
            <a:r>
              <a:rPr lang="ru-RU" sz="2000" dirty="0" smtClean="0">
                <a:latin typeface="Arial"/>
                <a:cs typeface="Arial"/>
              </a:rPr>
              <a:t>"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</a:t>
            </a:r>
            <a:r>
              <a:rPr sz="2000" spc="-2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жде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е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нео</a:t>
            </a:r>
            <a:r>
              <a:rPr sz="2000" spc="-70" dirty="0">
                <a:latin typeface="Arial"/>
                <a:cs typeface="Arial"/>
              </a:rPr>
              <a:t>б</a:t>
            </a:r>
            <a:r>
              <a:rPr sz="2000" spc="-30" dirty="0">
                <a:latin typeface="Arial"/>
                <a:cs typeface="Arial"/>
              </a:rPr>
              <a:t>х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мо 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2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ановить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ия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лемы.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6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льзя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чи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оиски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-2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ер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риш</a:t>
            </a:r>
            <a:r>
              <a:rPr sz="2000" spc="-5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дше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го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у 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</a:p>
        </p:txBody>
      </p:sp>
      <p:sp>
        <p:nvSpPr>
          <p:cNvPr id="8" name="object 8"/>
          <p:cNvSpPr/>
          <p:nvPr/>
        </p:nvSpPr>
        <p:spPr>
          <a:xfrm>
            <a:off x="6423659" y="3634740"/>
            <a:ext cx="701040" cy="471170"/>
          </a:xfrm>
          <a:custGeom>
            <a:avLst/>
            <a:gdLst/>
            <a:ahLst/>
            <a:cxnLst/>
            <a:rect l="l" t="t" r="r" b="b"/>
            <a:pathLst>
              <a:path w="701040" h="471170">
                <a:moveTo>
                  <a:pt x="0" y="470916"/>
                </a:moveTo>
                <a:lnTo>
                  <a:pt x="701039" y="470916"/>
                </a:lnTo>
                <a:lnTo>
                  <a:pt x="701039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23659" y="3634740"/>
            <a:ext cx="701040" cy="471170"/>
          </a:xfrm>
          <a:custGeom>
            <a:avLst/>
            <a:gdLst/>
            <a:ahLst/>
            <a:cxnLst/>
            <a:rect l="l" t="t" r="r" b="b"/>
            <a:pathLst>
              <a:path w="701040" h="471170">
                <a:moveTo>
                  <a:pt x="0" y="470916"/>
                </a:moveTo>
                <a:lnTo>
                  <a:pt x="701039" y="470916"/>
                </a:lnTo>
                <a:lnTo>
                  <a:pt x="701039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43500" y="3634740"/>
            <a:ext cx="701040" cy="471170"/>
          </a:xfrm>
          <a:custGeom>
            <a:avLst/>
            <a:gdLst/>
            <a:ahLst/>
            <a:cxnLst/>
            <a:rect l="l" t="t" r="r" b="b"/>
            <a:pathLst>
              <a:path w="701039" h="471170">
                <a:moveTo>
                  <a:pt x="0" y="470916"/>
                </a:moveTo>
                <a:lnTo>
                  <a:pt x="701039" y="470916"/>
                </a:lnTo>
                <a:lnTo>
                  <a:pt x="701039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43500" y="3634740"/>
            <a:ext cx="701040" cy="471170"/>
          </a:xfrm>
          <a:custGeom>
            <a:avLst/>
            <a:gdLst/>
            <a:ahLst/>
            <a:cxnLst/>
            <a:rect l="l" t="t" r="r" b="b"/>
            <a:pathLst>
              <a:path w="701039" h="471170">
                <a:moveTo>
                  <a:pt x="0" y="470916"/>
                </a:moveTo>
                <a:lnTo>
                  <a:pt x="701039" y="470916"/>
                </a:lnTo>
                <a:lnTo>
                  <a:pt x="701039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61815" y="3634740"/>
            <a:ext cx="702945" cy="471170"/>
          </a:xfrm>
          <a:custGeom>
            <a:avLst/>
            <a:gdLst/>
            <a:ahLst/>
            <a:cxnLst/>
            <a:rect l="l" t="t" r="r" b="b"/>
            <a:pathLst>
              <a:path w="702945" h="471170">
                <a:moveTo>
                  <a:pt x="0" y="470916"/>
                </a:moveTo>
                <a:lnTo>
                  <a:pt x="702563" y="470916"/>
                </a:lnTo>
                <a:lnTo>
                  <a:pt x="702563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61815" y="3634740"/>
            <a:ext cx="702945" cy="471170"/>
          </a:xfrm>
          <a:custGeom>
            <a:avLst/>
            <a:gdLst/>
            <a:ahLst/>
            <a:cxnLst/>
            <a:rect l="l" t="t" r="r" b="b"/>
            <a:pathLst>
              <a:path w="702945" h="471170">
                <a:moveTo>
                  <a:pt x="0" y="470916"/>
                </a:moveTo>
                <a:lnTo>
                  <a:pt x="702563" y="470916"/>
                </a:lnTo>
                <a:lnTo>
                  <a:pt x="702563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51176" y="3659124"/>
            <a:ext cx="701040" cy="469900"/>
          </a:xfrm>
          <a:custGeom>
            <a:avLst/>
            <a:gdLst/>
            <a:ahLst/>
            <a:cxnLst/>
            <a:rect l="l" t="t" r="r" b="b"/>
            <a:pathLst>
              <a:path w="701039" h="469900">
                <a:moveTo>
                  <a:pt x="0" y="469392"/>
                </a:moveTo>
                <a:lnTo>
                  <a:pt x="701039" y="469392"/>
                </a:lnTo>
                <a:lnTo>
                  <a:pt x="701039" y="0"/>
                </a:lnTo>
                <a:lnTo>
                  <a:pt x="0" y="0"/>
                </a:lnTo>
                <a:lnTo>
                  <a:pt x="0" y="469392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51176" y="3659124"/>
            <a:ext cx="701040" cy="469900"/>
          </a:xfrm>
          <a:custGeom>
            <a:avLst/>
            <a:gdLst/>
            <a:ahLst/>
            <a:cxnLst/>
            <a:rect l="l" t="t" r="r" b="b"/>
            <a:pathLst>
              <a:path w="701039" h="469900">
                <a:moveTo>
                  <a:pt x="0" y="469392"/>
                </a:moveTo>
                <a:lnTo>
                  <a:pt x="701039" y="469392"/>
                </a:lnTo>
                <a:lnTo>
                  <a:pt x="701039" y="0"/>
                </a:lnTo>
                <a:lnTo>
                  <a:pt x="0" y="0"/>
                </a:lnTo>
                <a:lnTo>
                  <a:pt x="0" y="469392"/>
                </a:lnTo>
                <a:close/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40536" y="3634740"/>
            <a:ext cx="702945" cy="471170"/>
          </a:xfrm>
          <a:custGeom>
            <a:avLst/>
            <a:gdLst/>
            <a:ahLst/>
            <a:cxnLst/>
            <a:rect l="l" t="t" r="r" b="b"/>
            <a:pathLst>
              <a:path w="702944" h="471170">
                <a:moveTo>
                  <a:pt x="0" y="470916"/>
                </a:moveTo>
                <a:lnTo>
                  <a:pt x="702563" y="470916"/>
                </a:lnTo>
                <a:lnTo>
                  <a:pt x="702563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40536" y="3634740"/>
            <a:ext cx="702945" cy="471170"/>
          </a:xfrm>
          <a:custGeom>
            <a:avLst/>
            <a:gdLst/>
            <a:ahLst/>
            <a:cxnLst/>
            <a:rect l="l" t="t" r="r" b="b"/>
            <a:pathLst>
              <a:path w="702944" h="471170">
                <a:moveTo>
                  <a:pt x="0" y="470916"/>
                </a:moveTo>
                <a:lnTo>
                  <a:pt x="702563" y="470916"/>
                </a:lnTo>
                <a:lnTo>
                  <a:pt x="702563" y="0"/>
                </a:lnTo>
                <a:lnTo>
                  <a:pt x="0" y="0"/>
                </a:lnTo>
                <a:lnTo>
                  <a:pt x="0" y="470916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85182" y="3099054"/>
            <a:ext cx="0" cy="1006475"/>
          </a:xfrm>
          <a:custGeom>
            <a:avLst/>
            <a:gdLst/>
            <a:ahLst/>
            <a:cxnLst/>
            <a:rect l="l" t="t" r="r" b="b"/>
            <a:pathLst>
              <a:path h="1006475">
                <a:moveTo>
                  <a:pt x="0" y="0"/>
                </a:moveTo>
                <a:lnTo>
                  <a:pt x="0" y="1006475"/>
                </a:lnTo>
              </a:path>
            </a:pathLst>
          </a:custGeom>
          <a:ln w="259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4202" y="3856482"/>
            <a:ext cx="3992879" cy="76200"/>
          </a:xfrm>
          <a:custGeom>
            <a:avLst/>
            <a:gdLst/>
            <a:ahLst/>
            <a:cxnLst/>
            <a:rect l="l" t="t" r="r" b="b"/>
            <a:pathLst>
              <a:path w="3992879" h="76200">
                <a:moveTo>
                  <a:pt x="3916299" y="0"/>
                </a:moveTo>
                <a:lnTo>
                  <a:pt x="3916299" y="76199"/>
                </a:lnTo>
                <a:lnTo>
                  <a:pt x="3969639" y="49529"/>
                </a:lnTo>
                <a:lnTo>
                  <a:pt x="3929126" y="49529"/>
                </a:lnTo>
                <a:lnTo>
                  <a:pt x="3929126" y="26669"/>
                </a:lnTo>
                <a:lnTo>
                  <a:pt x="3969639" y="26669"/>
                </a:lnTo>
                <a:lnTo>
                  <a:pt x="3916299" y="0"/>
                </a:lnTo>
                <a:close/>
              </a:path>
              <a:path w="3992879" h="76200">
                <a:moveTo>
                  <a:pt x="3916299" y="26669"/>
                </a:moveTo>
                <a:lnTo>
                  <a:pt x="0" y="26669"/>
                </a:lnTo>
                <a:lnTo>
                  <a:pt x="0" y="49529"/>
                </a:lnTo>
                <a:lnTo>
                  <a:pt x="3916299" y="49529"/>
                </a:lnTo>
                <a:lnTo>
                  <a:pt x="3916299" y="26669"/>
                </a:lnTo>
                <a:close/>
              </a:path>
              <a:path w="3992879" h="76200">
                <a:moveTo>
                  <a:pt x="3969639" y="26669"/>
                </a:moveTo>
                <a:lnTo>
                  <a:pt x="3929126" y="26669"/>
                </a:lnTo>
                <a:lnTo>
                  <a:pt x="3929126" y="49529"/>
                </a:lnTo>
                <a:lnTo>
                  <a:pt x="3969639" y="49529"/>
                </a:lnTo>
                <a:lnTo>
                  <a:pt x="3992499" y="38099"/>
                </a:lnTo>
                <a:lnTo>
                  <a:pt x="3969639" y="26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69002" y="3874770"/>
            <a:ext cx="2500630" cy="76200"/>
          </a:xfrm>
          <a:custGeom>
            <a:avLst/>
            <a:gdLst/>
            <a:ahLst/>
            <a:cxnLst/>
            <a:rect l="l" t="t" r="r" b="b"/>
            <a:pathLst>
              <a:path w="2500629" h="76200">
                <a:moveTo>
                  <a:pt x="2424049" y="0"/>
                </a:moveTo>
                <a:lnTo>
                  <a:pt x="2424049" y="76200"/>
                </a:lnTo>
                <a:lnTo>
                  <a:pt x="2477388" y="49530"/>
                </a:lnTo>
                <a:lnTo>
                  <a:pt x="2436749" y="49530"/>
                </a:lnTo>
                <a:lnTo>
                  <a:pt x="2436749" y="26670"/>
                </a:lnTo>
                <a:lnTo>
                  <a:pt x="2477388" y="26670"/>
                </a:lnTo>
                <a:lnTo>
                  <a:pt x="2424049" y="0"/>
                </a:lnTo>
                <a:close/>
              </a:path>
              <a:path w="2500629" h="76200">
                <a:moveTo>
                  <a:pt x="2424049" y="26670"/>
                </a:moveTo>
                <a:lnTo>
                  <a:pt x="0" y="26670"/>
                </a:lnTo>
                <a:lnTo>
                  <a:pt x="0" y="49530"/>
                </a:lnTo>
                <a:lnTo>
                  <a:pt x="2424049" y="49530"/>
                </a:lnTo>
                <a:lnTo>
                  <a:pt x="2424049" y="26670"/>
                </a:lnTo>
                <a:close/>
              </a:path>
              <a:path w="2500629" h="76200">
                <a:moveTo>
                  <a:pt x="2477388" y="26670"/>
                </a:moveTo>
                <a:lnTo>
                  <a:pt x="2436749" y="26670"/>
                </a:lnTo>
                <a:lnTo>
                  <a:pt x="2436749" y="49530"/>
                </a:lnTo>
                <a:lnTo>
                  <a:pt x="2477388" y="49530"/>
                </a:lnTo>
                <a:lnTo>
                  <a:pt x="2500249" y="38100"/>
                </a:lnTo>
                <a:lnTo>
                  <a:pt x="2477388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631683" y="3584881"/>
            <a:ext cx="904240" cy="501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П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т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к 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зго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овлен</a:t>
            </a:r>
            <a:r>
              <a:rPr sz="1100" spc="-5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я двер</a:t>
            </a:r>
            <a:r>
              <a:rPr sz="1100" spc="-5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й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02457" y="4129278"/>
            <a:ext cx="0" cy="403225"/>
          </a:xfrm>
          <a:custGeom>
            <a:avLst/>
            <a:gdLst/>
            <a:ahLst/>
            <a:cxnLst/>
            <a:rect l="l" t="t" r="r" b="b"/>
            <a:pathLst>
              <a:path h="403225">
                <a:moveTo>
                  <a:pt x="0" y="0"/>
                </a:moveTo>
                <a:lnTo>
                  <a:pt x="0" y="40322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93341" y="4533138"/>
            <a:ext cx="1310005" cy="0"/>
          </a:xfrm>
          <a:custGeom>
            <a:avLst/>
            <a:gdLst/>
            <a:ahLst/>
            <a:cxnLst/>
            <a:rect l="l" t="t" r="r" b="b"/>
            <a:pathLst>
              <a:path w="1310005">
                <a:moveTo>
                  <a:pt x="1309624" y="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54480" y="4129278"/>
            <a:ext cx="78105" cy="403225"/>
          </a:xfrm>
          <a:custGeom>
            <a:avLst/>
            <a:gdLst/>
            <a:ahLst/>
            <a:cxnLst/>
            <a:rect l="l" t="t" r="r" b="b"/>
            <a:pathLst>
              <a:path w="78105" h="403225">
                <a:moveTo>
                  <a:pt x="51815" y="64769"/>
                </a:moveTo>
                <a:lnTo>
                  <a:pt x="25907" y="64769"/>
                </a:lnTo>
                <a:lnTo>
                  <a:pt x="25907" y="403225"/>
                </a:lnTo>
                <a:lnTo>
                  <a:pt x="51815" y="403225"/>
                </a:lnTo>
                <a:lnTo>
                  <a:pt x="51815" y="64769"/>
                </a:lnTo>
                <a:close/>
              </a:path>
              <a:path w="78105" h="403225">
                <a:moveTo>
                  <a:pt x="38861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6" y="64769"/>
                </a:lnTo>
                <a:lnTo>
                  <a:pt x="38861" y="0"/>
                </a:lnTo>
                <a:close/>
              </a:path>
              <a:path w="78105" h="403225">
                <a:moveTo>
                  <a:pt x="71246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14621" y="4170426"/>
            <a:ext cx="0" cy="403225"/>
          </a:xfrm>
          <a:custGeom>
            <a:avLst/>
            <a:gdLst/>
            <a:ahLst/>
            <a:cxnLst/>
            <a:rect l="l" t="t" r="r" b="b"/>
            <a:pathLst>
              <a:path h="403225">
                <a:moveTo>
                  <a:pt x="0" y="0"/>
                </a:moveTo>
                <a:lnTo>
                  <a:pt x="0" y="40322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42666" y="4574286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>
                <a:moveTo>
                  <a:pt x="1171574" y="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03804" y="4170426"/>
            <a:ext cx="78105" cy="403225"/>
          </a:xfrm>
          <a:custGeom>
            <a:avLst/>
            <a:gdLst/>
            <a:ahLst/>
            <a:cxnLst/>
            <a:rect l="l" t="t" r="r" b="b"/>
            <a:pathLst>
              <a:path w="78105" h="403225">
                <a:moveTo>
                  <a:pt x="51815" y="64769"/>
                </a:moveTo>
                <a:lnTo>
                  <a:pt x="25907" y="64769"/>
                </a:lnTo>
                <a:lnTo>
                  <a:pt x="25907" y="403225"/>
                </a:lnTo>
                <a:lnTo>
                  <a:pt x="51815" y="403225"/>
                </a:lnTo>
                <a:lnTo>
                  <a:pt x="51815" y="64769"/>
                </a:lnTo>
                <a:close/>
              </a:path>
              <a:path w="78105" h="403225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6" y="64769"/>
                </a:lnTo>
                <a:lnTo>
                  <a:pt x="38862" y="0"/>
                </a:lnTo>
                <a:close/>
              </a:path>
              <a:path w="78105" h="403225">
                <a:moveTo>
                  <a:pt x="71246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3" y="77724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86578" y="4170426"/>
            <a:ext cx="0" cy="403225"/>
          </a:xfrm>
          <a:custGeom>
            <a:avLst/>
            <a:gdLst/>
            <a:ahLst/>
            <a:cxnLst/>
            <a:rect l="l" t="t" r="r" b="b"/>
            <a:pathLst>
              <a:path h="403225">
                <a:moveTo>
                  <a:pt x="0" y="0"/>
                </a:moveTo>
                <a:lnTo>
                  <a:pt x="0" y="40322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46270" y="4574286"/>
            <a:ext cx="941705" cy="0"/>
          </a:xfrm>
          <a:custGeom>
            <a:avLst/>
            <a:gdLst/>
            <a:ahLst/>
            <a:cxnLst/>
            <a:rect l="l" t="t" r="r" b="b"/>
            <a:pathLst>
              <a:path w="941704">
                <a:moveTo>
                  <a:pt x="941451" y="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7408" y="4170426"/>
            <a:ext cx="78105" cy="403225"/>
          </a:xfrm>
          <a:custGeom>
            <a:avLst/>
            <a:gdLst/>
            <a:ahLst/>
            <a:cxnLst/>
            <a:rect l="l" t="t" r="r" b="b"/>
            <a:pathLst>
              <a:path w="78104" h="403225">
                <a:moveTo>
                  <a:pt x="51815" y="64769"/>
                </a:moveTo>
                <a:lnTo>
                  <a:pt x="25907" y="64769"/>
                </a:lnTo>
                <a:lnTo>
                  <a:pt x="25907" y="403225"/>
                </a:lnTo>
                <a:lnTo>
                  <a:pt x="51815" y="403225"/>
                </a:lnTo>
                <a:lnTo>
                  <a:pt x="51815" y="64769"/>
                </a:lnTo>
                <a:close/>
              </a:path>
              <a:path w="78104" h="403225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403225">
                <a:moveTo>
                  <a:pt x="71247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832854" y="4144518"/>
            <a:ext cx="0" cy="405130"/>
          </a:xfrm>
          <a:custGeom>
            <a:avLst/>
            <a:gdLst/>
            <a:ahLst/>
            <a:cxnLst/>
            <a:rect l="l" t="t" r="r" b="b"/>
            <a:pathLst>
              <a:path h="405129">
                <a:moveTo>
                  <a:pt x="0" y="0"/>
                </a:moveTo>
                <a:lnTo>
                  <a:pt x="0" y="404749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46826" y="4548378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985774" y="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07964" y="4144518"/>
            <a:ext cx="78105" cy="405130"/>
          </a:xfrm>
          <a:custGeom>
            <a:avLst/>
            <a:gdLst/>
            <a:ahLst/>
            <a:cxnLst/>
            <a:rect l="l" t="t" r="r" b="b"/>
            <a:pathLst>
              <a:path w="78104" h="405129">
                <a:moveTo>
                  <a:pt x="51815" y="64770"/>
                </a:moveTo>
                <a:lnTo>
                  <a:pt x="25908" y="64770"/>
                </a:lnTo>
                <a:lnTo>
                  <a:pt x="25908" y="404876"/>
                </a:lnTo>
                <a:lnTo>
                  <a:pt x="51815" y="404876"/>
                </a:lnTo>
                <a:lnTo>
                  <a:pt x="51815" y="64770"/>
                </a:lnTo>
                <a:close/>
              </a:path>
              <a:path w="78104" h="405129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4" h="405129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193088" y="3136128"/>
            <a:ext cx="934085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80"/>
              </a:lnSpc>
            </a:pPr>
            <a:r>
              <a:rPr sz="1000" spc="-15" dirty="0">
                <a:latin typeface="Arial"/>
                <a:cs typeface="Arial"/>
              </a:rPr>
              <a:t>В</a:t>
            </a:r>
            <a:r>
              <a:rPr sz="1000" spc="-10" dirty="0">
                <a:latin typeface="Arial"/>
                <a:cs typeface="Arial"/>
              </a:rPr>
              <a:t>а</a:t>
            </a:r>
            <a:r>
              <a:rPr sz="1000" spc="-20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ьцовка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№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R="128270" algn="ctr">
              <a:lnSpc>
                <a:spcPts val="1180"/>
              </a:lnSpc>
            </a:pPr>
            <a:r>
              <a:rPr sz="1000" spc="-10" dirty="0">
                <a:latin typeface="Arial"/>
                <a:cs typeface="Arial"/>
              </a:rPr>
              <a:t>Нет</a:t>
            </a:r>
            <a:endParaRPr sz="1000">
              <a:latin typeface="Arial"/>
              <a:cs typeface="Arial"/>
            </a:endParaRPr>
          </a:p>
          <a:p>
            <a:pPr marR="130175"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ц</a:t>
            </a:r>
            <a:r>
              <a:rPr sz="1000" spc="-15" dirty="0">
                <a:latin typeface="Arial"/>
                <a:cs typeface="Arial"/>
              </a:rPr>
              <a:t>ара</a:t>
            </a:r>
            <a:r>
              <a:rPr sz="1000" spc="-10" dirty="0">
                <a:latin typeface="Arial"/>
                <a:cs typeface="Arial"/>
              </a:rPr>
              <a:t>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33271" y="3588756"/>
            <a:ext cx="11683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ы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488819" y="3107426"/>
            <a:ext cx="934085" cy="490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860" marR="5080" indent="-264795">
              <a:lnSpc>
                <a:spcPct val="122000"/>
              </a:lnSpc>
            </a:pPr>
            <a:r>
              <a:rPr sz="1000" spc="-15" dirty="0">
                <a:latin typeface="Arial"/>
                <a:cs typeface="Arial"/>
              </a:rPr>
              <a:t>В</a:t>
            </a:r>
            <a:r>
              <a:rPr sz="1000" spc="-10" dirty="0">
                <a:latin typeface="Arial"/>
                <a:cs typeface="Arial"/>
              </a:rPr>
              <a:t>а</a:t>
            </a:r>
            <a:r>
              <a:rPr sz="1000" spc="-20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ьцовка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№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Е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5" dirty="0">
                <a:latin typeface="Arial"/>
                <a:cs typeface="Arial"/>
              </a:rPr>
              <a:t>ть</a:t>
            </a:r>
            <a:endParaRPr sz="1000">
              <a:latin typeface="Arial"/>
              <a:cs typeface="Arial"/>
            </a:endParaRPr>
          </a:p>
          <a:p>
            <a:pPr marL="130175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ца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ап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919854" y="3297926"/>
            <a:ext cx="58801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6050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Е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5" dirty="0">
                <a:latin typeface="Arial"/>
                <a:cs typeface="Arial"/>
              </a:rPr>
              <a:t>ть ца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ап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91759" y="3275701"/>
            <a:ext cx="58801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Е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5" dirty="0">
                <a:latin typeface="Arial"/>
                <a:cs typeface="Arial"/>
              </a:rPr>
              <a:t>ть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ц</a:t>
            </a:r>
            <a:r>
              <a:rPr sz="1000" spc="-15" dirty="0">
                <a:latin typeface="Arial"/>
                <a:cs typeface="Arial"/>
              </a:rPr>
              <a:t>ара</a:t>
            </a:r>
            <a:r>
              <a:rPr sz="1000" spc="-10" dirty="0">
                <a:latin typeface="Arial"/>
                <a:cs typeface="Arial"/>
              </a:rPr>
              <a:t>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80809" y="3275701"/>
            <a:ext cx="58801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Е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5" dirty="0">
                <a:latin typeface="Arial"/>
                <a:cs typeface="Arial"/>
              </a:rPr>
              <a:t>ть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ц</a:t>
            </a:r>
            <a:r>
              <a:rPr sz="1000" spc="-15" dirty="0">
                <a:latin typeface="Arial"/>
                <a:cs typeface="Arial"/>
              </a:rPr>
              <a:t>ара</a:t>
            </a:r>
            <a:r>
              <a:rPr sz="1000" spc="-10" dirty="0">
                <a:latin typeface="Arial"/>
                <a:cs typeface="Arial"/>
              </a:rPr>
              <a:t>п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0" dirty="0">
                <a:latin typeface="Arial"/>
                <a:cs typeface="Arial"/>
              </a:rPr>
              <a:t>на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21204" y="4206230"/>
            <a:ext cx="53530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885" marR="5080" indent="-8382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Пе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еход</a:t>
            </a:r>
            <a:r>
              <a:rPr sz="1000" spc="-5" dirty="0">
                <a:latin typeface="Arial"/>
                <a:cs typeface="Arial"/>
              </a:rPr>
              <a:t> назад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34588" y="4228455"/>
            <a:ext cx="53530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Пе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еход</a:t>
            </a:r>
            <a:r>
              <a:rPr sz="1000" spc="-5" dirty="0">
                <a:latin typeface="Arial"/>
                <a:cs typeface="Arial"/>
              </a:rPr>
              <a:t> назад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48961" y="4228455"/>
            <a:ext cx="5365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445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П</a:t>
            </a:r>
            <a:r>
              <a:rPr sz="1000" spc="-10" dirty="0">
                <a:latin typeface="Arial"/>
                <a:cs typeface="Arial"/>
              </a:rPr>
              <a:t>ере</a:t>
            </a:r>
            <a:r>
              <a:rPr sz="1000" dirty="0">
                <a:latin typeface="Arial"/>
                <a:cs typeface="Arial"/>
              </a:rPr>
              <a:t>х</a:t>
            </a:r>
            <a:r>
              <a:rPr sz="1000" spc="-10" dirty="0">
                <a:latin typeface="Arial"/>
                <a:cs typeface="Arial"/>
              </a:rPr>
              <a:t>од</a:t>
            </a:r>
            <a:r>
              <a:rPr sz="1000" spc="-5" dirty="0">
                <a:latin typeface="Arial"/>
                <a:cs typeface="Arial"/>
              </a:rPr>
              <a:t> назад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01841" y="4228455"/>
            <a:ext cx="53530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Пе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еход</a:t>
            </a:r>
            <a:r>
              <a:rPr sz="1000" spc="-5" dirty="0">
                <a:latin typeface="Arial"/>
                <a:cs typeface="Arial"/>
              </a:rPr>
              <a:t> назад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81529" y="2856601"/>
            <a:ext cx="1372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5" dirty="0">
                <a:latin typeface="Arial"/>
                <a:cs typeface="Arial"/>
              </a:rPr>
              <a:t>Л</a:t>
            </a:r>
            <a:r>
              <a:rPr sz="1000" b="1" spc="-10" dirty="0">
                <a:latin typeface="Arial"/>
                <a:cs typeface="Arial"/>
              </a:rPr>
              <a:t>иния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с</a:t>
            </a:r>
            <a:r>
              <a:rPr sz="1000" b="1" spc="-15" dirty="0">
                <a:latin typeface="Arial"/>
                <a:cs typeface="Arial"/>
              </a:rPr>
              <a:t>б</a:t>
            </a:r>
            <a:r>
              <a:rPr sz="1000" b="1" spc="-10" dirty="0">
                <a:latin typeface="Arial"/>
                <a:cs typeface="Arial"/>
              </a:rPr>
              <a:t>ор</a:t>
            </a:r>
            <a:r>
              <a:rPr sz="1000" b="1" dirty="0">
                <a:latin typeface="Arial"/>
                <a:cs typeface="Arial"/>
              </a:rPr>
              <a:t>к</a:t>
            </a:r>
            <a:r>
              <a:rPr sz="1000" b="1" spc="-10" dirty="0">
                <a:latin typeface="Arial"/>
                <a:cs typeface="Arial"/>
              </a:rPr>
              <a:t>и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с</a:t>
            </a:r>
            <a:r>
              <a:rPr sz="1000" b="1" spc="-10" dirty="0">
                <a:latin typeface="Arial"/>
                <a:cs typeface="Arial"/>
              </a:rPr>
              <a:t>вар</a:t>
            </a:r>
            <a:r>
              <a:rPr sz="1000" b="1" dirty="0">
                <a:latin typeface="Arial"/>
                <a:cs typeface="Arial"/>
              </a:rPr>
              <a:t>к</a:t>
            </a:r>
            <a:r>
              <a:rPr sz="1000" b="1" spc="-10" dirty="0">
                <a:latin typeface="Arial"/>
                <a:cs typeface="Arial"/>
              </a:rPr>
              <a:t>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39688" y="2894701"/>
            <a:ext cx="89979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5" dirty="0">
                <a:latin typeface="Arial"/>
                <a:cs typeface="Arial"/>
              </a:rPr>
              <a:t>Л</a:t>
            </a:r>
            <a:r>
              <a:rPr sz="1000" b="1" spc="-10" dirty="0">
                <a:latin typeface="Arial"/>
                <a:cs typeface="Arial"/>
              </a:rPr>
              <a:t>иния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с</a:t>
            </a:r>
            <a:r>
              <a:rPr sz="1000" b="1" spc="-15" dirty="0">
                <a:latin typeface="Arial"/>
                <a:cs typeface="Arial"/>
              </a:rPr>
              <a:t>б</a:t>
            </a:r>
            <a:r>
              <a:rPr sz="1000" b="1" spc="-10" dirty="0">
                <a:latin typeface="Arial"/>
                <a:cs typeface="Arial"/>
              </a:rPr>
              <a:t>ор</a:t>
            </a:r>
            <a:r>
              <a:rPr sz="1000" b="1" dirty="0">
                <a:latin typeface="Arial"/>
                <a:cs typeface="Arial"/>
              </a:rPr>
              <a:t>к</a:t>
            </a:r>
            <a:r>
              <a:rPr sz="1000" b="1" spc="-10" dirty="0">
                <a:latin typeface="Arial"/>
                <a:cs typeface="Arial"/>
              </a:rPr>
              <a:t>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40223" y="4968240"/>
            <a:ext cx="3980815" cy="107759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7630" marR="94615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Для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выя</a:t>
            </a:r>
            <a:r>
              <a:rPr sz="1600" spc="-45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лен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я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зн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к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я 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5" dirty="0">
                <a:latin typeface="Arial"/>
                <a:cs typeface="Arial"/>
              </a:rPr>
              <a:t>ы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ео</a:t>
            </a:r>
            <a:r>
              <a:rPr sz="1600" spc="-60" dirty="0">
                <a:latin typeface="Arial"/>
                <a:cs typeface="Arial"/>
              </a:rPr>
              <a:t>б</a:t>
            </a:r>
            <a:r>
              <a:rPr sz="1600" spc="-30" dirty="0">
                <a:latin typeface="Arial"/>
                <a:cs typeface="Arial"/>
              </a:rPr>
              <a:t>х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ди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ис</a:t>
            </a:r>
            <a:r>
              <a:rPr sz="1600" spc="-5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л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до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10" dirty="0">
                <a:latin typeface="Arial"/>
                <a:cs typeface="Arial"/>
              </a:rPr>
              <a:t>ть пр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дыд</a:t>
            </a:r>
            <a:r>
              <a:rPr sz="1600" spc="-25" dirty="0">
                <a:latin typeface="Arial"/>
                <a:cs typeface="Arial"/>
              </a:rPr>
              <a:t>ущ</a:t>
            </a:r>
            <a:r>
              <a:rPr sz="1600" spc="-15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30" dirty="0">
                <a:latin typeface="Arial"/>
                <a:cs typeface="Arial"/>
              </a:rPr>
              <a:t>ц</a:t>
            </a:r>
            <a:r>
              <a:rPr sz="1600" spc="-10" dirty="0">
                <a:latin typeface="Arial"/>
                <a:cs typeface="Arial"/>
              </a:rPr>
              <a:t>ес</a:t>
            </a:r>
            <a:r>
              <a:rPr sz="1600" spc="-5" dirty="0">
                <a:latin typeface="Arial"/>
                <a:cs typeface="Arial"/>
              </a:rPr>
              <a:t>с</a:t>
            </a:r>
            <a:r>
              <a:rPr sz="1600" spc="-15" dirty="0">
                <a:latin typeface="Arial"/>
                <a:cs typeface="Arial"/>
              </a:rPr>
              <a:t>ы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т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30" dirty="0">
                <a:latin typeface="Arial"/>
                <a:cs typeface="Arial"/>
              </a:rPr>
              <a:t>ц</a:t>
            </a:r>
            <a:r>
              <a:rPr sz="1600" spc="-10" dirty="0">
                <a:latin typeface="Arial"/>
                <a:cs typeface="Arial"/>
              </a:rPr>
              <a:t>ес</a:t>
            </a:r>
            <a:r>
              <a:rPr sz="1600" spc="-5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а,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г</a:t>
            </a:r>
            <a:r>
              <a:rPr sz="1600" spc="-10" dirty="0">
                <a:latin typeface="Arial"/>
                <a:cs typeface="Arial"/>
              </a:rPr>
              <a:t>де 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бы</a:t>
            </a:r>
            <a:r>
              <a:rPr sz="1600" spc="-5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об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25" dirty="0">
                <a:latin typeface="Arial"/>
                <a:cs typeface="Arial"/>
              </a:rPr>
              <a:t>р</a:t>
            </a:r>
            <a:r>
              <a:rPr sz="1600" spc="-2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жена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38783" y="5064252"/>
            <a:ext cx="3912235" cy="1077595"/>
          </a:xfrm>
          <a:custGeom>
            <a:avLst/>
            <a:gdLst/>
            <a:ahLst/>
            <a:cxnLst/>
            <a:rect l="l" t="t" r="r" b="b"/>
            <a:pathLst>
              <a:path w="3912235" h="1077595">
                <a:moveTo>
                  <a:pt x="2075941" y="216534"/>
                </a:moveTo>
                <a:lnTo>
                  <a:pt x="2678683" y="0"/>
                </a:lnTo>
                <a:lnTo>
                  <a:pt x="2630678" y="288163"/>
                </a:lnTo>
                <a:lnTo>
                  <a:pt x="3261360" y="158241"/>
                </a:lnTo>
                <a:lnTo>
                  <a:pt x="2966719" y="325881"/>
                </a:lnTo>
                <a:lnTo>
                  <a:pt x="3912107" y="331469"/>
                </a:lnTo>
                <a:lnTo>
                  <a:pt x="3076193" y="468998"/>
                </a:lnTo>
                <a:lnTo>
                  <a:pt x="3308985" y="563181"/>
                </a:lnTo>
                <a:lnTo>
                  <a:pt x="2966719" y="614057"/>
                </a:lnTo>
                <a:lnTo>
                  <a:pt x="3418966" y="779767"/>
                </a:lnTo>
                <a:lnTo>
                  <a:pt x="2651505" y="715822"/>
                </a:lnTo>
                <a:lnTo>
                  <a:pt x="2706242" y="866457"/>
                </a:lnTo>
                <a:lnTo>
                  <a:pt x="2205990" y="794880"/>
                </a:lnTo>
                <a:lnTo>
                  <a:pt x="2103120" y="939888"/>
                </a:lnTo>
                <a:lnTo>
                  <a:pt x="1788033" y="866457"/>
                </a:lnTo>
                <a:lnTo>
                  <a:pt x="1575689" y="983284"/>
                </a:lnTo>
                <a:lnTo>
                  <a:pt x="1363217" y="904125"/>
                </a:lnTo>
                <a:lnTo>
                  <a:pt x="890523" y="1077468"/>
                </a:lnTo>
                <a:lnTo>
                  <a:pt x="870204" y="909866"/>
                </a:lnTo>
                <a:lnTo>
                  <a:pt x="232740" y="889165"/>
                </a:lnTo>
                <a:lnTo>
                  <a:pt x="603122" y="766699"/>
                </a:lnTo>
                <a:lnTo>
                  <a:pt x="0" y="642340"/>
                </a:lnTo>
                <a:lnTo>
                  <a:pt x="712723" y="578243"/>
                </a:lnTo>
                <a:lnTo>
                  <a:pt x="212267" y="412534"/>
                </a:lnTo>
                <a:lnTo>
                  <a:pt x="972947" y="389928"/>
                </a:lnTo>
                <a:lnTo>
                  <a:pt x="815340" y="180847"/>
                </a:lnTo>
                <a:lnTo>
                  <a:pt x="1548511" y="318388"/>
                </a:lnTo>
                <a:lnTo>
                  <a:pt x="1760854" y="94106"/>
                </a:lnTo>
                <a:lnTo>
                  <a:pt x="2075941" y="216534"/>
                </a:lnTo>
                <a:close/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009013" y="5451097"/>
            <a:ext cx="148590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 marR="5080" indent="-78105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Ц</a:t>
            </a:r>
            <a:r>
              <a:rPr sz="1200" spc="5" dirty="0">
                <a:latin typeface="Arial"/>
                <a:cs typeface="Arial"/>
              </a:rPr>
              <a:t>ара</a:t>
            </a:r>
            <a:r>
              <a:rPr sz="1200" dirty="0">
                <a:latin typeface="Arial"/>
                <a:cs typeface="Arial"/>
              </a:rPr>
              <a:t>пина</a:t>
            </a:r>
            <a:r>
              <a:rPr sz="1200" spc="-15" dirty="0">
                <a:latin typeface="Arial"/>
                <a:cs typeface="Arial"/>
              </a:rPr>
              <a:t> в</a:t>
            </a:r>
            <a:r>
              <a:rPr sz="1200" spc="-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зни</a:t>
            </a:r>
            <a:r>
              <a:rPr sz="1200" spc="30" dirty="0">
                <a:latin typeface="Arial"/>
                <a:cs typeface="Arial"/>
              </a:rPr>
              <a:t>к</a:t>
            </a:r>
            <a:r>
              <a:rPr sz="1200" spc="5" dirty="0">
                <a:latin typeface="Arial"/>
                <a:cs typeface="Arial"/>
              </a:rPr>
              <a:t>а</a:t>
            </a:r>
            <a:r>
              <a:rPr sz="1200" spc="-30" dirty="0">
                <a:latin typeface="Arial"/>
                <a:cs typeface="Arial"/>
              </a:rPr>
              <a:t>е</a:t>
            </a:r>
            <a:r>
              <a:rPr sz="1200" dirty="0">
                <a:latin typeface="Arial"/>
                <a:cs typeface="Arial"/>
              </a:rPr>
              <a:t>т на Ва</a:t>
            </a:r>
            <a:r>
              <a:rPr sz="1200" spc="-5" dirty="0">
                <a:latin typeface="Arial"/>
                <a:cs typeface="Arial"/>
              </a:rPr>
              <a:t>л</a:t>
            </a:r>
            <a:r>
              <a:rPr sz="1200" dirty="0">
                <a:latin typeface="Arial"/>
                <a:cs typeface="Arial"/>
              </a:rPr>
              <a:t>ь</a:t>
            </a:r>
            <a:r>
              <a:rPr sz="1200" spc="-20" dirty="0">
                <a:latin typeface="Arial"/>
                <a:cs typeface="Arial"/>
              </a:rPr>
              <a:t>ц</a:t>
            </a:r>
            <a:r>
              <a:rPr sz="1200" dirty="0">
                <a:latin typeface="Arial"/>
                <a:cs typeface="Arial"/>
              </a:rPr>
              <a:t>ов</a:t>
            </a:r>
            <a:r>
              <a:rPr sz="1200" spc="10" dirty="0">
                <a:latin typeface="Arial"/>
                <a:cs typeface="Arial"/>
              </a:rPr>
              <a:t>к</a:t>
            </a:r>
            <a:r>
              <a:rPr sz="1200" dirty="0">
                <a:latin typeface="Arial"/>
                <a:cs typeface="Arial"/>
              </a:rPr>
              <a:t>е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№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246376" y="4677155"/>
            <a:ext cx="425450" cy="387350"/>
          </a:xfrm>
          <a:custGeom>
            <a:avLst/>
            <a:gdLst/>
            <a:ahLst/>
            <a:cxnLst/>
            <a:rect l="l" t="t" r="r" b="b"/>
            <a:pathLst>
              <a:path w="425450" h="387350">
                <a:moveTo>
                  <a:pt x="318897" y="193547"/>
                </a:moveTo>
                <a:lnTo>
                  <a:pt x="106299" y="193547"/>
                </a:lnTo>
                <a:lnTo>
                  <a:pt x="106299" y="387095"/>
                </a:lnTo>
                <a:lnTo>
                  <a:pt x="318897" y="387095"/>
                </a:lnTo>
                <a:lnTo>
                  <a:pt x="318897" y="193547"/>
                </a:lnTo>
                <a:close/>
              </a:path>
              <a:path w="425450" h="387350">
                <a:moveTo>
                  <a:pt x="212598" y="0"/>
                </a:moveTo>
                <a:lnTo>
                  <a:pt x="0" y="193547"/>
                </a:lnTo>
                <a:lnTo>
                  <a:pt x="425196" y="193547"/>
                </a:lnTo>
                <a:lnTo>
                  <a:pt x="212598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46376" y="4677155"/>
            <a:ext cx="425450" cy="387350"/>
          </a:xfrm>
          <a:custGeom>
            <a:avLst/>
            <a:gdLst/>
            <a:ahLst/>
            <a:cxnLst/>
            <a:rect l="l" t="t" r="r" b="b"/>
            <a:pathLst>
              <a:path w="425450" h="387350">
                <a:moveTo>
                  <a:pt x="0" y="193547"/>
                </a:moveTo>
                <a:lnTo>
                  <a:pt x="212598" y="0"/>
                </a:lnTo>
                <a:lnTo>
                  <a:pt x="425196" y="193547"/>
                </a:lnTo>
                <a:lnTo>
                  <a:pt x="318897" y="193547"/>
                </a:lnTo>
                <a:lnTo>
                  <a:pt x="318897" y="387095"/>
                </a:lnTo>
                <a:lnTo>
                  <a:pt x="106299" y="387095"/>
                </a:lnTo>
                <a:lnTo>
                  <a:pt x="106299" y="193547"/>
                </a:lnTo>
                <a:lnTo>
                  <a:pt x="0" y="19354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3987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4)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Выяснение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ник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овения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90584" y="6368192"/>
            <a:ext cx="3644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15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6052" rIns="0" bIns="0" rtlCol="0">
            <a:spAutoFit/>
          </a:bodyPr>
          <a:lstStyle/>
          <a:p>
            <a:pPr marL="23495">
              <a:lnSpc>
                <a:spcPts val="2380"/>
              </a:lnSpc>
            </a:pPr>
            <a:r>
              <a:rPr dirty="0"/>
              <a:t>По</a:t>
            </a:r>
            <a:r>
              <a:rPr spc="-20" dirty="0"/>
              <a:t> </a:t>
            </a:r>
            <a:r>
              <a:rPr dirty="0"/>
              <a:t>дос</a:t>
            </a:r>
            <a:r>
              <a:rPr spc="-10" dirty="0"/>
              <a:t>туп</a:t>
            </a:r>
            <a:r>
              <a:rPr dirty="0"/>
              <a:t>ности</a:t>
            </a:r>
            <a:r>
              <a:rPr spc="-30" dirty="0"/>
              <a:t> </a:t>
            </a:r>
            <a:r>
              <a:rPr dirty="0"/>
              <a:t>д</a:t>
            </a:r>
            <a:r>
              <a:rPr spc="-15" dirty="0"/>
              <a:t>л</a:t>
            </a:r>
            <a:r>
              <a:rPr dirty="0"/>
              <a:t>я</a:t>
            </a:r>
            <a:r>
              <a:rPr spc="-10" dirty="0"/>
              <a:t> </a:t>
            </a:r>
            <a:r>
              <a:rPr spc="-15" dirty="0"/>
              <a:t>и</a:t>
            </a:r>
            <a:r>
              <a:rPr dirty="0"/>
              <a:t>с</a:t>
            </a:r>
            <a:r>
              <a:rPr spc="5" dirty="0"/>
              <a:t>с</a:t>
            </a:r>
            <a:r>
              <a:rPr dirty="0"/>
              <a:t>ле</a:t>
            </a:r>
            <a:r>
              <a:rPr spc="-10" dirty="0"/>
              <a:t>д</a:t>
            </a:r>
            <a:r>
              <a:rPr dirty="0"/>
              <a:t>ова</a:t>
            </a:r>
            <a:r>
              <a:rPr spc="-15" dirty="0"/>
              <a:t>н</a:t>
            </a:r>
            <a:r>
              <a:rPr dirty="0"/>
              <a:t>ия</a:t>
            </a:r>
            <a:r>
              <a:rPr spc="-55" dirty="0"/>
              <a:t> </a:t>
            </a:r>
            <a:r>
              <a:rPr spc="-10" dirty="0"/>
              <a:t>п</a:t>
            </a:r>
            <a:r>
              <a:rPr dirty="0"/>
              <a:t>роблемы</a:t>
            </a:r>
            <a:r>
              <a:rPr spc="-25" dirty="0"/>
              <a:t> </a:t>
            </a:r>
            <a:r>
              <a:rPr dirty="0"/>
              <a:t>можно</a:t>
            </a:r>
            <a:r>
              <a:rPr spc="-35" dirty="0"/>
              <a:t> </a:t>
            </a:r>
            <a:r>
              <a:rPr spc="-10" dirty="0"/>
              <a:t>п</a:t>
            </a:r>
            <a:r>
              <a:rPr dirty="0"/>
              <a:t>одразде</a:t>
            </a:r>
            <a:r>
              <a:rPr spc="-10" dirty="0"/>
              <a:t>л</a:t>
            </a:r>
            <a:r>
              <a:rPr dirty="0"/>
              <a:t>и</a:t>
            </a:r>
            <a:r>
              <a:rPr spc="-15" dirty="0"/>
              <a:t>т</a:t>
            </a:r>
            <a:r>
              <a:rPr dirty="0"/>
              <a:t>ь</a:t>
            </a:r>
            <a:r>
              <a:rPr spc="-45" dirty="0"/>
              <a:t> </a:t>
            </a:r>
            <a:r>
              <a:rPr dirty="0"/>
              <a:t>на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6476" y="1407938"/>
            <a:ext cx="7849870" cy="961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след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10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ие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категории</a:t>
            </a:r>
            <a:endParaRPr sz="2000">
              <a:latin typeface="Arial"/>
              <a:cs typeface="Arial"/>
            </a:endParaRPr>
          </a:p>
          <a:p>
            <a:pPr marL="5591175" marR="5080">
              <a:lnSpc>
                <a:spcPct val="100000"/>
              </a:lnSpc>
              <a:spcBef>
                <a:spcPts val="1245"/>
              </a:spcBef>
            </a:pPr>
            <a:r>
              <a:rPr sz="1800" dirty="0">
                <a:latin typeface="Arial"/>
                <a:cs typeface="Arial"/>
              </a:rPr>
              <a:t>а. Н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-85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spc="-35" dirty="0">
                <a:latin typeface="Arial"/>
                <a:cs typeface="Arial"/>
              </a:rPr>
              <a:t>ю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ение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за 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30" dirty="0">
                <a:latin typeface="Arial"/>
                <a:cs typeface="Arial"/>
              </a:rPr>
              <a:t>ц</a:t>
            </a:r>
            <a:r>
              <a:rPr sz="1800" dirty="0">
                <a:latin typeface="Arial"/>
                <a:cs typeface="Arial"/>
              </a:rPr>
              <a:t>ес</a:t>
            </a:r>
            <a:r>
              <a:rPr sz="1800" spc="15" dirty="0">
                <a:latin typeface="Arial"/>
                <a:cs typeface="Arial"/>
              </a:rPr>
              <a:t>с</a:t>
            </a:r>
            <a:r>
              <a:rPr sz="1800" dirty="0">
                <a:latin typeface="Arial"/>
                <a:cs typeface="Arial"/>
              </a:rPr>
              <a:t>ом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-3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зм</a:t>
            </a:r>
            <a:r>
              <a:rPr sz="1800" spc="-3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жно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916" y="3493825"/>
            <a:ext cx="11455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Пр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-85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6470" y="2298120"/>
            <a:ext cx="2296160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А.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Л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г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п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spc="-6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ить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м</a:t>
            </a:r>
            <a:r>
              <a:rPr sz="1800" spc="-1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с</a:t>
            </a:r>
            <a:r>
              <a:rPr sz="1800" spc="-25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зни</a:t>
            </a:r>
            <a:r>
              <a:rPr sz="1800" spc="5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но</a:t>
            </a:r>
            <a:r>
              <a:rPr sz="1800" spc="-30" dirty="0">
                <a:latin typeface="Arial"/>
                <a:cs typeface="Arial"/>
              </a:rPr>
              <a:t>в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ния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36470" y="4313102"/>
            <a:ext cx="234886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Б. </a:t>
            </a:r>
            <a:r>
              <a:rPr sz="1800" spc="-80" dirty="0">
                <a:latin typeface="Arial"/>
                <a:cs typeface="Arial"/>
              </a:rPr>
              <a:t>Т</a:t>
            </a:r>
            <a:r>
              <a:rPr sz="1800" spc="-30" dirty="0">
                <a:latin typeface="Arial"/>
                <a:cs typeface="Arial"/>
              </a:rPr>
              <a:t>р</a:t>
            </a:r>
            <a:r>
              <a:rPr sz="1800" spc="-85" dirty="0">
                <a:latin typeface="Arial"/>
                <a:cs typeface="Arial"/>
              </a:rPr>
              <a:t>у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но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п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spc="-6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ить м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с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-3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зникно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ения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85282" y="2806120"/>
            <a:ext cx="2524125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б. </a:t>
            </a:r>
            <a:r>
              <a:rPr sz="1800" spc="-10" dirty="0">
                <a:latin typeface="Arial"/>
                <a:cs typeface="Arial"/>
              </a:rPr>
              <a:t>Н</a:t>
            </a:r>
            <a:r>
              <a:rPr sz="1800" dirty="0">
                <a:latin typeface="Arial"/>
                <a:cs typeface="Arial"/>
              </a:rPr>
              <a:t>а</a:t>
            </a:r>
            <a:r>
              <a:rPr sz="1800" spc="-90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spc="-35" dirty="0">
                <a:latin typeface="Arial"/>
                <a:cs typeface="Arial"/>
              </a:rPr>
              <a:t>ю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ение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за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-30" dirty="0">
                <a:latin typeface="Arial"/>
                <a:cs typeface="Arial"/>
              </a:rPr>
              <a:t>ц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с</a:t>
            </a:r>
            <a:r>
              <a:rPr sz="1800" spc="15" dirty="0">
                <a:latin typeface="Arial"/>
                <a:cs typeface="Arial"/>
              </a:rPr>
              <a:t>с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не</a:t>
            </a:r>
            <a:r>
              <a:rPr sz="1800" spc="-30" dirty="0">
                <a:latin typeface="Arial"/>
                <a:cs typeface="Arial"/>
              </a:rPr>
              <a:t>в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зм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ж</a:t>
            </a:r>
            <a:r>
              <a:rPr sz="1800" dirty="0">
                <a:latin typeface="Arial"/>
                <a:cs typeface="Arial"/>
              </a:rPr>
              <a:t>но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06219" y="2638806"/>
            <a:ext cx="558800" cy="882015"/>
          </a:xfrm>
          <a:custGeom>
            <a:avLst/>
            <a:gdLst/>
            <a:ahLst/>
            <a:cxnLst/>
            <a:rect l="l" t="t" r="r" b="b"/>
            <a:pathLst>
              <a:path w="558800" h="882014">
                <a:moveTo>
                  <a:pt x="506344" y="58967"/>
                </a:moveTo>
                <a:lnTo>
                  <a:pt x="0" y="867791"/>
                </a:lnTo>
                <a:lnTo>
                  <a:pt x="21843" y="881634"/>
                </a:lnTo>
                <a:lnTo>
                  <a:pt x="528296" y="72713"/>
                </a:lnTo>
                <a:lnTo>
                  <a:pt x="506344" y="58967"/>
                </a:lnTo>
                <a:close/>
              </a:path>
              <a:path w="558800" h="882014">
                <a:moveTo>
                  <a:pt x="553963" y="48006"/>
                </a:moveTo>
                <a:lnTo>
                  <a:pt x="513206" y="48006"/>
                </a:lnTo>
                <a:lnTo>
                  <a:pt x="535178" y="61722"/>
                </a:lnTo>
                <a:lnTo>
                  <a:pt x="528296" y="72713"/>
                </a:lnTo>
                <a:lnTo>
                  <a:pt x="550291" y="86487"/>
                </a:lnTo>
                <a:lnTo>
                  <a:pt x="553963" y="48006"/>
                </a:lnTo>
                <a:close/>
              </a:path>
              <a:path w="558800" h="882014">
                <a:moveTo>
                  <a:pt x="513206" y="48006"/>
                </a:moveTo>
                <a:lnTo>
                  <a:pt x="506344" y="58967"/>
                </a:lnTo>
                <a:lnTo>
                  <a:pt x="528296" y="72713"/>
                </a:lnTo>
                <a:lnTo>
                  <a:pt x="535178" y="61722"/>
                </a:lnTo>
                <a:lnTo>
                  <a:pt x="513206" y="48006"/>
                </a:lnTo>
                <a:close/>
              </a:path>
              <a:path w="558800" h="882014">
                <a:moveTo>
                  <a:pt x="558546" y="0"/>
                </a:moveTo>
                <a:lnTo>
                  <a:pt x="484378" y="45212"/>
                </a:lnTo>
                <a:lnTo>
                  <a:pt x="506344" y="58967"/>
                </a:lnTo>
                <a:lnTo>
                  <a:pt x="513206" y="48006"/>
                </a:lnTo>
                <a:lnTo>
                  <a:pt x="553963" y="48006"/>
                </a:lnTo>
                <a:lnTo>
                  <a:pt x="558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45463" y="3852672"/>
            <a:ext cx="613410" cy="713740"/>
          </a:xfrm>
          <a:custGeom>
            <a:avLst/>
            <a:gdLst/>
            <a:ahLst/>
            <a:cxnLst/>
            <a:rect l="l" t="t" r="r" b="b"/>
            <a:pathLst>
              <a:path w="613410" h="713739">
                <a:moveTo>
                  <a:pt x="552670" y="662630"/>
                </a:moveTo>
                <a:lnTo>
                  <a:pt x="533019" y="679450"/>
                </a:lnTo>
                <a:lnTo>
                  <a:pt x="613029" y="713232"/>
                </a:lnTo>
                <a:lnTo>
                  <a:pt x="602898" y="672465"/>
                </a:lnTo>
                <a:lnTo>
                  <a:pt x="561086" y="672465"/>
                </a:lnTo>
                <a:lnTo>
                  <a:pt x="552670" y="662630"/>
                </a:lnTo>
                <a:close/>
              </a:path>
              <a:path w="613410" h="713739">
                <a:moveTo>
                  <a:pt x="572374" y="645765"/>
                </a:moveTo>
                <a:lnTo>
                  <a:pt x="552670" y="662630"/>
                </a:lnTo>
                <a:lnTo>
                  <a:pt x="561086" y="672465"/>
                </a:lnTo>
                <a:lnTo>
                  <a:pt x="580770" y="655574"/>
                </a:lnTo>
                <a:lnTo>
                  <a:pt x="572374" y="645765"/>
                </a:lnTo>
                <a:close/>
              </a:path>
              <a:path w="613410" h="713739">
                <a:moveTo>
                  <a:pt x="592074" y="628904"/>
                </a:moveTo>
                <a:lnTo>
                  <a:pt x="572374" y="645765"/>
                </a:lnTo>
                <a:lnTo>
                  <a:pt x="580770" y="655574"/>
                </a:lnTo>
                <a:lnTo>
                  <a:pt x="561086" y="672465"/>
                </a:lnTo>
                <a:lnTo>
                  <a:pt x="602898" y="672465"/>
                </a:lnTo>
                <a:lnTo>
                  <a:pt x="592074" y="628904"/>
                </a:lnTo>
                <a:close/>
              </a:path>
              <a:path w="613410" h="713739">
                <a:moveTo>
                  <a:pt x="19558" y="0"/>
                </a:moveTo>
                <a:lnTo>
                  <a:pt x="0" y="16764"/>
                </a:lnTo>
                <a:lnTo>
                  <a:pt x="552670" y="662630"/>
                </a:lnTo>
                <a:lnTo>
                  <a:pt x="572374" y="645765"/>
                </a:lnTo>
                <a:lnTo>
                  <a:pt x="195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52390" y="2105279"/>
            <a:ext cx="953769" cy="483234"/>
          </a:xfrm>
          <a:custGeom>
            <a:avLst/>
            <a:gdLst/>
            <a:ahLst/>
            <a:cxnLst/>
            <a:rect l="l" t="t" r="r" b="b"/>
            <a:pathLst>
              <a:path w="953770" h="483235">
                <a:moveTo>
                  <a:pt x="878058" y="23158"/>
                </a:moveTo>
                <a:lnTo>
                  <a:pt x="0" y="459994"/>
                </a:lnTo>
                <a:lnTo>
                  <a:pt x="11430" y="483235"/>
                </a:lnTo>
                <a:lnTo>
                  <a:pt x="889581" y="46290"/>
                </a:lnTo>
                <a:lnTo>
                  <a:pt x="878058" y="23158"/>
                </a:lnTo>
                <a:close/>
              </a:path>
              <a:path w="953770" h="483235">
                <a:moveTo>
                  <a:pt x="940411" y="17399"/>
                </a:moveTo>
                <a:lnTo>
                  <a:pt x="889635" y="17399"/>
                </a:lnTo>
                <a:lnTo>
                  <a:pt x="901192" y="40512"/>
                </a:lnTo>
                <a:lnTo>
                  <a:pt x="889581" y="46290"/>
                </a:lnTo>
                <a:lnTo>
                  <a:pt x="901192" y="69596"/>
                </a:lnTo>
                <a:lnTo>
                  <a:pt x="940411" y="17399"/>
                </a:lnTo>
                <a:close/>
              </a:path>
              <a:path w="953770" h="483235">
                <a:moveTo>
                  <a:pt x="889635" y="17399"/>
                </a:moveTo>
                <a:lnTo>
                  <a:pt x="878058" y="23158"/>
                </a:lnTo>
                <a:lnTo>
                  <a:pt x="889581" y="46290"/>
                </a:lnTo>
                <a:lnTo>
                  <a:pt x="901192" y="40512"/>
                </a:lnTo>
                <a:lnTo>
                  <a:pt x="889635" y="17399"/>
                </a:lnTo>
                <a:close/>
              </a:path>
              <a:path w="953770" h="483235">
                <a:moveTo>
                  <a:pt x="866521" y="0"/>
                </a:moveTo>
                <a:lnTo>
                  <a:pt x="878058" y="23158"/>
                </a:lnTo>
                <a:lnTo>
                  <a:pt x="889635" y="17399"/>
                </a:lnTo>
                <a:lnTo>
                  <a:pt x="940411" y="17399"/>
                </a:lnTo>
                <a:lnTo>
                  <a:pt x="953388" y="126"/>
                </a:lnTo>
                <a:lnTo>
                  <a:pt x="8665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28336" y="2730246"/>
            <a:ext cx="877569" cy="339725"/>
          </a:xfrm>
          <a:custGeom>
            <a:avLst/>
            <a:gdLst/>
            <a:ahLst/>
            <a:cxnLst/>
            <a:rect l="l" t="t" r="r" b="b"/>
            <a:pathLst>
              <a:path w="877570" h="339725">
                <a:moveTo>
                  <a:pt x="800031" y="315327"/>
                </a:moveTo>
                <a:lnTo>
                  <a:pt x="791210" y="339598"/>
                </a:lnTo>
                <a:lnTo>
                  <a:pt x="877570" y="329692"/>
                </a:lnTo>
                <a:lnTo>
                  <a:pt x="868182" y="319786"/>
                </a:lnTo>
                <a:lnTo>
                  <a:pt x="812291" y="319786"/>
                </a:lnTo>
                <a:lnTo>
                  <a:pt x="800031" y="315327"/>
                </a:lnTo>
                <a:close/>
              </a:path>
              <a:path w="877570" h="339725">
                <a:moveTo>
                  <a:pt x="808898" y="290934"/>
                </a:moveTo>
                <a:lnTo>
                  <a:pt x="800031" y="315327"/>
                </a:lnTo>
                <a:lnTo>
                  <a:pt x="812291" y="319786"/>
                </a:lnTo>
                <a:lnTo>
                  <a:pt x="821182" y="295402"/>
                </a:lnTo>
                <a:lnTo>
                  <a:pt x="808898" y="290934"/>
                </a:lnTo>
                <a:close/>
              </a:path>
              <a:path w="877570" h="339725">
                <a:moveTo>
                  <a:pt x="817752" y="266573"/>
                </a:moveTo>
                <a:lnTo>
                  <a:pt x="808898" y="290934"/>
                </a:lnTo>
                <a:lnTo>
                  <a:pt x="821182" y="295402"/>
                </a:lnTo>
                <a:lnTo>
                  <a:pt x="812291" y="319786"/>
                </a:lnTo>
                <a:lnTo>
                  <a:pt x="868182" y="319786"/>
                </a:lnTo>
                <a:lnTo>
                  <a:pt x="817752" y="266573"/>
                </a:lnTo>
                <a:close/>
              </a:path>
              <a:path w="877570" h="339725">
                <a:moveTo>
                  <a:pt x="8889" y="0"/>
                </a:moveTo>
                <a:lnTo>
                  <a:pt x="0" y="24384"/>
                </a:lnTo>
                <a:lnTo>
                  <a:pt x="800031" y="315327"/>
                </a:lnTo>
                <a:lnTo>
                  <a:pt x="808898" y="290934"/>
                </a:lnTo>
                <a:lnTo>
                  <a:pt x="8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3987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4)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Выяснение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ник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овения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90584" y="6415740"/>
            <a:ext cx="3644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16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7278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dirty="0"/>
              <a:t>Д</a:t>
            </a:r>
            <a:r>
              <a:rPr spc="-10" dirty="0"/>
              <a:t>л</a:t>
            </a:r>
            <a:r>
              <a:rPr dirty="0"/>
              <a:t>я</a:t>
            </a:r>
            <a:r>
              <a:rPr spc="-10" dirty="0"/>
              <a:t> </a:t>
            </a:r>
            <a:r>
              <a:rPr dirty="0"/>
              <a:t>об</a:t>
            </a:r>
            <a:r>
              <a:rPr spc="-10" dirty="0"/>
              <a:t>л</a:t>
            </a:r>
            <a:r>
              <a:rPr dirty="0"/>
              <a:t>егчен</a:t>
            </a:r>
            <a:r>
              <a:rPr spc="-10" dirty="0"/>
              <a:t>и</a:t>
            </a:r>
            <a:r>
              <a:rPr dirty="0"/>
              <a:t>я</a:t>
            </a:r>
            <a:r>
              <a:rPr spc="-50" dirty="0"/>
              <a:t> </a:t>
            </a:r>
            <a:r>
              <a:rPr spc="-10" dirty="0"/>
              <a:t>п</a:t>
            </a:r>
            <a:r>
              <a:rPr dirty="0"/>
              <a:t>роце</a:t>
            </a:r>
            <a:r>
              <a:rPr spc="5" dirty="0"/>
              <a:t>с</a:t>
            </a:r>
            <a:r>
              <a:rPr dirty="0"/>
              <a:t>са</a:t>
            </a:r>
            <a:r>
              <a:rPr spc="-25" dirty="0"/>
              <a:t> </a:t>
            </a:r>
            <a:r>
              <a:rPr dirty="0"/>
              <a:t>о</a:t>
            </a:r>
            <a:r>
              <a:rPr spc="-10" dirty="0"/>
              <a:t>п</a:t>
            </a:r>
            <a:r>
              <a:rPr dirty="0"/>
              <a:t>реде</a:t>
            </a:r>
            <a:r>
              <a:rPr spc="-10" dirty="0"/>
              <a:t>л</a:t>
            </a:r>
            <a:r>
              <a:rPr dirty="0"/>
              <a:t>ен</a:t>
            </a:r>
            <a:r>
              <a:rPr spc="-10" dirty="0"/>
              <a:t>и</a:t>
            </a:r>
            <a:r>
              <a:rPr dirty="0"/>
              <a:t>я</a:t>
            </a:r>
            <a:r>
              <a:rPr spc="-25" dirty="0"/>
              <a:t> </a:t>
            </a:r>
            <a:r>
              <a:rPr dirty="0"/>
              <a:t>места</a:t>
            </a:r>
            <a:r>
              <a:rPr spc="-35" dirty="0"/>
              <a:t> </a:t>
            </a:r>
            <a:r>
              <a:rPr dirty="0"/>
              <a:t>во</a:t>
            </a:r>
            <a:r>
              <a:rPr spc="5" dirty="0"/>
              <a:t>з</a:t>
            </a:r>
            <a:r>
              <a:rPr dirty="0"/>
              <a:t>н</a:t>
            </a:r>
            <a:r>
              <a:rPr spc="-10" dirty="0"/>
              <a:t>и</a:t>
            </a:r>
            <a:r>
              <a:rPr dirty="0"/>
              <a:t>к</a:t>
            </a:r>
            <a:r>
              <a:rPr spc="-10" dirty="0"/>
              <a:t>н</a:t>
            </a:r>
            <a:r>
              <a:rPr dirty="0"/>
              <a:t>ов</a:t>
            </a:r>
            <a:r>
              <a:rPr spc="-10" dirty="0"/>
              <a:t>е</a:t>
            </a:r>
            <a:r>
              <a:rPr dirty="0"/>
              <a:t>н</a:t>
            </a:r>
            <a:r>
              <a:rPr spc="-10" dirty="0"/>
              <a:t>и</a:t>
            </a:r>
            <a:r>
              <a:rPr dirty="0"/>
              <a:t>я</a:t>
            </a:r>
          </a:p>
          <a:p>
            <a:pPr marL="63500">
              <a:lnSpc>
                <a:spcPct val="100000"/>
              </a:lnSpc>
            </a:pPr>
            <a:r>
              <a:rPr spc="-10" dirty="0"/>
              <a:t>п</a:t>
            </a:r>
            <a:r>
              <a:rPr dirty="0"/>
              <a:t>ро</a:t>
            </a:r>
            <a:r>
              <a:rPr spc="5" dirty="0"/>
              <a:t>б</a:t>
            </a:r>
            <a:r>
              <a:rPr dirty="0"/>
              <a:t>лемы</a:t>
            </a:r>
            <a:r>
              <a:rPr spc="-20" dirty="0"/>
              <a:t> </a:t>
            </a:r>
            <a:r>
              <a:rPr dirty="0"/>
              <a:t>необход</a:t>
            </a:r>
            <a:r>
              <a:rPr spc="-10" dirty="0"/>
              <a:t>и</a:t>
            </a:r>
            <a:r>
              <a:rPr dirty="0"/>
              <a:t>мо</a:t>
            </a:r>
            <a:r>
              <a:rPr spc="-40" dirty="0"/>
              <a:t> </a:t>
            </a:r>
            <a:r>
              <a:rPr dirty="0"/>
              <a:t>с</a:t>
            </a:r>
            <a:r>
              <a:rPr spc="5" dirty="0"/>
              <a:t>о</a:t>
            </a:r>
            <a:r>
              <a:rPr dirty="0"/>
              <a:t>блю</a:t>
            </a:r>
            <a:r>
              <a:rPr spc="-10" dirty="0"/>
              <a:t>д</a:t>
            </a:r>
            <a:r>
              <a:rPr dirty="0"/>
              <a:t>ать</a:t>
            </a:r>
            <a:r>
              <a:rPr spc="-35" dirty="0"/>
              <a:t> </a:t>
            </a:r>
            <a:r>
              <a:rPr dirty="0"/>
              <a:t>след</a:t>
            </a:r>
            <a:r>
              <a:rPr spc="-10" dirty="0"/>
              <a:t>у</a:t>
            </a:r>
            <a:r>
              <a:rPr dirty="0"/>
              <a:t>ю</a:t>
            </a:r>
            <a:r>
              <a:rPr spc="-10" dirty="0"/>
              <a:t>щ</a:t>
            </a:r>
            <a:r>
              <a:rPr dirty="0"/>
              <a:t>ие</a:t>
            </a:r>
            <a:r>
              <a:rPr spc="-20" dirty="0"/>
              <a:t> </a:t>
            </a:r>
            <a:r>
              <a:rPr dirty="0"/>
              <a:t>услови</a:t>
            </a:r>
            <a:r>
              <a:rPr spc="-10" dirty="0"/>
              <a:t>я</a:t>
            </a:r>
            <a:r>
              <a:rPr dirty="0"/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6476" y="2428891"/>
            <a:ext cx="8527415" cy="280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69" marR="5080">
              <a:lnSpc>
                <a:spcPct val="100000"/>
              </a:lnSpc>
            </a:pP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1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Проце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оложены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 соответств</a:t>
            </a:r>
            <a:r>
              <a:rPr sz="2000" spc="-2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отоком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изготовлен</a:t>
            </a:r>
            <a:r>
              <a:rPr sz="2000" spc="-2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 </a:t>
            </a: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2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Соблю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ение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ринци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FIF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Изделия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оложены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ответствии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ор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ом за</a:t>
            </a:r>
            <a:r>
              <a:rPr sz="2000" spc="-10" dirty="0">
                <a:latin typeface="Arial"/>
                <a:cs typeface="Arial"/>
              </a:rPr>
              <a:t>пу</a:t>
            </a:r>
            <a:r>
              <a:rPr sz="2000" dirty="0">
                <a:latin typeface="Arial"/>
                <a:cs typeface="Arial"/>
              </a:rPr>
              <a:t>ска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роизводство.</a:t>
            </a:r>
            <a:endParaRPr sz="20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</a:pP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3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Отсу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ствие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большого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объема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запасов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21082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ом сл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чае,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ли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20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сы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жены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ствии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ом,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орном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оис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ия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8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60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ден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20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2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ом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обна</a:t>
            </a:r>
            <a:r>
              <a:rPr sz="2000" spc="-20" dirty="0">
                <a:latin typeface="Arial"/>
                <a:cs typeface="Arial"/>
              </a:rPr>
              <a:t>р</a:t>
            </a:r>
            <a:r>
              <a:rPr sz="2000" spc="15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жение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 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аран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иро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ан</a:t>
            </a:r>
            <a:r>
              <a:rPr sz="2000" spc="-1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4375" y="4862973"/>
            <a:ext cx="8150225" cy="165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46405">
              <a:lnSpc>
                <a:spcPct val="100000"/>
              </a:lnSpc>
              <a:tabLst>
                <a:tab pos="3850640" algn="l"/>
              </a:tabLst>
            </a:pPr>
            <a:r>
              <a:rPr sz="2000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аких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2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овиях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оис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-2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риос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ана</a:t>
            </a:r>
            <a:r>
              <a:rPr sz="2000" spc="-5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5" dirty="0">
                <a:latin typeface="Arial"/>
                <a:cs typeface="Arial"/>
              </a:rPr>
              <a:t>и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ся	и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ся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ана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из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ч</a:t>
            </a:r>
            <a:r>
              <a:rPr sz="2000" dirty="0">
                <a:latin typeface="Arial"/>
                <a:cs typeface="Arial"/>
              </a:rPr>
              <a:t>ин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«на </a:t>
            </a:r>
            <a:r>
              <a:rPr sz="2000" spc="-45" dirty="0">
                <a:latin typeface="Arial"/>
                <a:cs typeface="Arial"/>
              </a:rPr>
              <a:t>б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ма</a:t>
            </a:r>
            <a:r>
              <a:rPr sz="2000" spc="-45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е»,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решен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ик.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600">
              <a:latin typeface="Times New Roman"/>
              <a:cs typeface="Times New Roman"/>
            </a:endParaRPr>
          </a:p>
          <a:p>
            <a:pPr marL="565785">
              <a:lnSpc>
                <a:spcPct val="100000"/>
              </a:lnSpc>
              <a:tabLst>
                <a:tab pos="3503295" algn="l"/>
                <a:tab pos="6545580" algn="l"/>
              </a:tabLst>
            </a:pPr>
            <a:r>
              <a:rPr sz="1800" baseline="2314" dirty="0">
                <a:latin typeface="Arial"/>
                <a:cs typeface="Arial"/>
              </a:rPr>
              <a:t>-</a:t>
            </a:r>
            <a:r>
              <a:rPr sz="1800" spc="-7" baseline="2314" dirty="0">
                <a:latin typeface="Arial"/>
                <a:cs typeface="Arial"/>
              </a:rPr>
              <a:t> </a:t>
            </a:r>
            <a:r>
              <a:rPr sz="1800" i="1" baseline="2314" dirty="0">
                <a:latin typeface="Arial"/>
                <a:cs typeface="Arial"/>
              </a:rPr>
              <a:t>Ра</a:t>
            </a:r>
            <a:r>
              <a:rPr sz="1800" i="1" spc="-7" baseline="2314" dirty="0">
                <a:latin typeface="Arial"/>
                <a:cs typeface="Arial"/>
              </a:rPr>
              <a:t>б</a:t>
            </a:r>
            <a:r>
              <a:rPr sz="1800" i="1" spc="-67" baseline="2314" dirty="0">
                <a:latin typeface="Arial"/>
                <a:cs typeface="Arial"/>
              </a:rPr>
              <a:t>о</a:t>
            </a:r>
            <a:r>
              <a:rPr sz="1800" i="1" baseline="2314" dirty="0">
                <a:latin typeface="Arial"/>
                <a:cs typeface="Arial"/>
              </a:rPr>
              <a:t>ч</a:t>
            </a:r>
            <a:r>
              <a:rPr sz="1800" i="1" spc="7" baseline="2314" dirty="0">
                <a:latin typeface="Arial"/>
                <a:cs typeface="Arial"/>
              </a:rPr>
              <a:t>е</a:t>
            </a:r>
            <a:r>
              <a:rPr sz="1800" i="1" baseline="2314" dirty="0">
                <a:latin typeface="Arial"/>
                <a:cs typeface="Arial"/>
              </a:rPr>
              <a:t>е</a:t>
            </a:r>
            <a:r>
              <a:rPr sz="1800" i="1" spc="-44" baseline="2314" dirty="0">
                <a:latin typeface="Arial"/>
                <a:cs typeface="Arial"/>
              </a:rPr>
              <a:t> </a:t>
            </a:r>
            <a:r>
              <a:rPr sz="1800" i="1" baseline="2314" dirty="0">
                <a:latin typeface="Arial"/>
                <a:cs typeface="Arial"/>
              </a:rPr>
              <a:t>м</a:t>
            </a:r>
            <a:r>
              <a:rPr sz="1800" i="1" spc="-15" baseline="2314" dirty="0">
                <a:latin typeface="Arial"/>
                <a:cs typeface="Arial"/>
              </a:rPr>
              <a:t>е</a:t>
            </a:r>
            <a:r>
              <a:rPr sz="1800" i="1" baseline="2314" dirty="0">
                <a:latin typeface="Arial"/>
                <a:cs typeface="Arial"/>
              </a:rPr>
              <a:t>с</a:t>
            </a:r>
            <a:r>
              <a:rPr sz="1800" i="1" spc="-44" baseline="2314" dirty="0">
                <a:latin typeface="Arial"/>
                <a:cs typeface="Arial"/>
              </a:rPr>
              <a:t>т</a:t>
            </a:r>
            <a:r>
              <a:rPr sz="1800" i="1" baseline="2314" dirty="0">
                <a:latin typeface="Arial"/>
                <a:cs typeface="Arial"/>
              </a:rPr>
              <a:t>о	</a:t>
            </a:r>
            <a:r>
              <a:rPr sz="1800" baseline="2314" dirty="0">
                <a:latin typeface="Arial"/>
                <a:cs typeface="Arial"/>
              </a:rPr>
              <a:t>-</a:t>
            </a:r>
            <a:r>
              <a:rPr sz="1800" spc="-7" baseline="2314" dirty="0">
                <a:latin typeface="Arial"/>
                <a:cs typeface="Arial"/>
              </a:rPr>
              <a:t> </a:t>
            </a:r>
            <a:r>
              <a:rPr sz="1800" i="1" baseline="2314" dirty="0">
                <a:latin typeface="Arial"/>
                <a:cs typeface="Arial"/>
              </a:rPr>
              <a:t>С</a:t>
            </a:r>
            <a:r>
              <a:rPr sz="1800" i="1" spc="-7" baseline="2314" dirty="0">
                <a:latin typeface="Arial"/>
                <a:cs typeface="Arial"/>
              </a:rPr>
              <a:t>к</a:t>
            </a:r>
            <a:r>
              <a:rPr sz="1800" i="1" baseline="2314" dirty="0">
                <a:latin typeface="Arial"/>
                <a:cs typeface="Arial"/>
              </a:rPr>
              <a:t>оп</a:t>
            </a:r>
            <a:r>
              <a:rPr sz="1800" i="1" spc="-7" baseline="2314" dirty="0">
                <a:latin typeface="Arial"/>
                <a:cs typeface="Arial"/>
              </a:rPr>
              <a:t>л</a:t>
            </a:r>
            <a:r>
              <a:rPr sz="1800" i="1" baseline="2314" dirty="0">
                <a:latin typeface="Arial"/>
                <a:cs typeface="Arial"/>
              </a:rPr>
              <a:t>ение</a:t>
            </a:r>
            <a:r>
              <a:rPr sz="1800" i="1" spc="-30" baseline="2314" dirty="0">
                <a:latin typeface="Arial"/>
                <a:cs typeface="Arial"/>
              </a:rPr>
              <a:t> </a:t>
            </a:r>
            <a:r>
              <a:rPr sz="1800" i="1" baseline="2314" dirty="0">
                <a:latin typeface="Arial"/>
                <a:cs typeface="Arial"/>
              </a:rPr>
              <a:t>д</a:t>
            </a:r>
            <a:r>
              <a:rPr sz="1800" i="1" spc="-22" baseline="2314" dirty="0">
                <a:latin typeface="Arial"/>
                <a:cs typeface="Arial"/>
              </a:rPr>
              <a:t>е</a:t>
            </a:r>
            <a:r>
              <a:rPr sz="1800" i="1" spc="-44" baseline="2314" dirty="0">
                <a:latin typeface="Arial"/>
                <a:cs typeface="Arial"/>
              </a:rPr>
              <a:t>т</a:t>
            </a:r>
            <a:r>
              <a:rPr sz="1800" i="1" spc="-15" baseline="2314" dirty="0">
                <a:latin typeface="Arial"/>
                <a:cs typeface="Arial"/>
              </a:rPr>
              <a:t>а</a:t>
            </a:r>
            <a:r>
              <a:rPr sz="1800" i="1" spc="-7" baseline="2314" dirty="0">
                <a:latin typeface="Arial"/>
                <a:cs typeface="Arial"/>
              </a:rPr>
              <a:t>л</a:t>
            </a:r>
            <a:r>
              <a:rPr sz="1800" i="1" baseline="2314" dirty="0">
                <a:latin typeface="Arial"/>
                <a:cs typeface="Arial"/>
              </a:rPr>
              <a:t>ей	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Брако</a:t>
            </a:r>
            <a:r>
              <a:rPr sz="1200" i="1" spc="-25" dirty="0">
                <a:latin typeface="Arial"/>
                <a:cs typeface="Arial"/>
              </a:rPr>
              <a:t>в</a:t>
            </a:r>
            <a:r>
              <a:rPr sz="1200" i="1" dirty="0">
                <a:latin typeface="Arial"/>
                <a:cs typeface="Arial"/>
              </a:rPr>
              <a:t>анн</a:t>
            </a:r>
            <a:r>
              <a:rPr sz="1200" i="1" spc="-10" dirty="0">
                <a:latin typeface="Arial"/>
                <a:cs typeface="Arial"/>
              </a:rPr>
              <a:t>а</a:t>
            </a:r>
            <a:r>
              <a:rPr sz="1200" i="1" dirty="0">
                <a:latin typeface="Arial"/>
                <a:cs typeface="Arial"/>
              </a:rPr>
              <a:t>я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д</a:t>
            </a:r>
            <a:r>
              <a:rPr sz="1200" i="1" spc="-15" dirty="0">
                <a:latin typeface="Arial"/>
                <a:cs typeface="Arial"/>
              </a:rPr>
              <a:t>е</a:t>
            </a:r>
            <a:r>
              <a:rPr sz="1200" i="1" spc="-30" dirty="0">
                <a:latin typeface="Arial"/>
                <a:cs typeface="Arial"/>
              </a:rPr>
              <a:t>т</a:t>
            </a:r>
            <a:r>
              <a:rPr sz="1200" i="1" spc="-10" dirty="0">
                <a:latin typeface="Arial"/>
                <a:cs typeface="Arial"/>
              </a:rPr>
              <a:t>а</a:t>
            </a:r>
            <a:r>
              <a:rPr sz="1200" i="1" spc="-5" dirty="0">
                <a:latin typeface="Arial"/>
                <a:cs typeface="Arial"/>
              </a:rPr>
              <a:t>л</a:t>
            </a:r>
            <a:r>
              <a:rPr sz="1200" i="1" dirty="0">
                <a:latin typeface="Arial"/>
                <a:cs typeface="Arial"/>
              </a:rPr>
              <a:t>ь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00">
              <a:latin typeface="Times New Roman"/>
              <a:cs typeface="Times New Roman"/>
            </a:endParaRPr>
          </a:p>
          <a:p>
            <a:pPr marL="352425" algn="ctr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3987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4)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Выяснение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ник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овения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12860" y="6402939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17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3352" rIns="0" bIns="0" rtlCol="0">
            <a:spAutoFit/>
          </a:bodyPr>
          <a:lstStyle/>
          <a:p>
            <a:pPr marL="23495">
              <a:lnSpc>
                <a:spcPct val="100000"/>
              </a:lnSpc>
            </a:pPr>
            <a:r>
              <a:rPr dirty="0"/>
              <a:t>В</a:t>
            </a:r>
            <a:r>
              <a:rPr spc="-5" dirty="0"/>
              <a:t> </a:t>
            </a:r>
            <a:r>
              <a:rPr spc="-40" dirty="0"/>
              <a:t>т</a:t>
            </a:r>
            <a:r>
              <a:rPr dirty="0"/>
              <a:t>ом с</a:t>
            </a:r>
            <a:r>
              <a:rPr spc="-10" dirty="0"/>
              <a:t>лу</a:t>
            </a:r>
            <a:r>
              <a:rPr dirty="0"/>
              <a:t>чае,</a:t>
            </a:r>
            <a:r>
              <a:rPr spc="-35" dirty="0"/>
              <a:t> </a:t>
            </a:r>
            <a:r>
              <a:rPr dirty="0"/>
              <a:t>если</a:t>
            </a:r>
            <a:r>
              <a:rPr spc="-35" dirty="0"/>
              <a:t> </a:t>
            </a:r>
            <a:r>
              <a:rPr dirty="0"/>
              <a:t>да</a:t>
            </a:r>
            <a:r>
              <a:rPr spc="-10" dirty="0"/>
              <a:t>н</a:t>
            </a:r>
            <a:r>
              <a:rPr dirty="0"/>
              <a:t>н</a:t>
            </a:r>
            <a:r>
              <a:rPr spc="-10" dirty="0"/>
              <a:t>ы</a:t>
            </a:r>
            <a:r>
              <a:rPr dirty="0"/>
              <a:t>е</a:t>
            </a:r>
            <a:r>
              <a:rPr spc="-30" dirty="0"/>
              <a:t> </a:t>
            </a:r>
            <a:r>
              <a:rPr spc="-35" dirty="0"/>
              <a:t>у</a:t>
            </a:r>
            <a:r>
              <a:rPr dirty="0"/>
              <a:t>с</a:t>
            </a:r>
            <a:r>
              <a:rPr spc="20" dirty="0"/>
              <a:t>л</a:t>
            </a:r>
            <a:r>
              <a:rPr dirty="0"/>
              <a:t>овия</a:t>
            </a:r>
            <a:r>
              <a:rPr spc="-30" dirty="0"/>
              <a:t> </a:t>
            </a:r>
            <a:r>
              <a:rPr dirty="0"/>
              <a:t>не</a:t>
            </a:r>
            <a:r>
              <a:rPr spc="-10" dirty="0"/>
              <a:t> </a:t>
            </a:r>
            <a:r>
              <a:rPr spc="25" dirty="0"/>
              <a:t>с</a:t>
            </a:r>
            <a:r>
              <a:rPr dirty="0"/>
              <a:t>о</a:t>
            </a:r>
            <a:r>
              <a:rPr spc="-85" dirty="0"/>
              <a:t>б</a:t>
            </a:r>
            <a:r>
              <a:rPr dirty="0"/>
              <a:t>л</a:t>
            </a:r>
            <a:r>
              <a:rPr spc="-60" dirty="0"/>
              <a:t>ю</a:t>
            </a:r>
            <a:r>
              <a:rPr dirty="0"/>
              <a:t>да</a:t>
            </a:r>
            <a:r>
              <a:rPr spc="-60" dirty="0"/>
              <a:t>ю</a:t>
            </a:r>
            <a:r>
              <a:rPr spc="-30" dirty="0"/>
              <a:t>т</a:t>
            </a:r>
            <a:r>
              <a:rPr dirty="0"/>
              <a:t>ся:</a:t>
            </a:r>
          </a:p>
        </p:txBody>
      </p:sp>
      <p:sp>
        <p:nvSpPr>
          <p:cNvPr id="7" name="object 7"/>
          <p:cNvSpPr/>
          <p:nvPr/>
        </p:nvSpPr>
        <p:spPr>
          <a:xfrm>
            <a:off x="1083563" y="1979676"/>
            <a:ext cx="426720" cy="259079"/>
          </a:xfrm>
          <a:custGeom>
            <a:avLst/>
            <a:gdLst/>
            <a:ahLst/>
            <a:cxnLst/>
            <a:rect l="l" t="t" r="r" b="b"/>
            <a:pathLst>
              <a:path w="426719" h="259080">
                <a:moveTo>
                  <a:pt x="0" y="259079"/>
                </a:moveTo>
                <a:lnTo>
                  <a:pt x="426719" y="259079"/>
                </a:lnTo>
                <a:lnTo>
                  <a:pt x="426719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3563" y="1979676"/>
            <a:ext cx="426720" cy="259079"/>
          </a:xfrm>
          <a:custGeom>
            <a:avLst/>
            <a:gdLst/>
            <a:ahLst/>
            <a:cxnLst/>
            <a:rect l="l" t="t" r="r" b="b"/>
            <a:pathLst>
              <a:path w="426719" h="259080">
                <a:moveTo>
                  <a:pt x="0" y="259079"/>
                </a:moveTo>
                <a:lnTo>
                  <a:pt x="426719" y="259079"/>
                </a:lnTo>
                <a:lnTo>
                  <a:pt x="426719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05811" y="1719072"/>
            <a:ext cx="425450" cy="260985"/>
          </a:xfrm>
          <a:custGeom>
            <a:avLst/>
            <a:gdLst/>
            <a:ahLst/>
            <a:cxnLst/>
            <a:rect l="l" t="t" r="r" b="b"/>
            <a:pathLst>
              <a:path w="425450" h="260985">
                <a:moveTo>
                  <a:pt x="0" y="260603"/>
                </a:moveTo>
                <a:lnTo>
                  <a:pt x="425195" y="260603"/>
                </a:lnTo>
                <a:lnTo>
                  <a:pt x="425195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5811" y="1719072"/>
            <a:ext cx="425450" cy="260985"/>
          </a:xfrm>
          <a:custGeom>
            <a:avLst/>
            <a:gdLst/>
            <a:ahLst/>
            <a:cxnLst/>
            <a:rect l="l" t="t" r="r" b="b"/>
            <a:pathLst>
              <a:path w="425450" h="260985">
                <a:moveTo>
                  <a:pt x="0" y="260603"/>
                </a:moveTo>
                <a:lnTo>
                  <a:pt x="425195" y="260603"/>
                </a:lnTo>
                <a:lnTo>
                  <a:pt x="425195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5811" y="2238756"/>
            <a:ext cx="425450" cy="260985"/>
          </a:xfrm>
          <a:custGeom>
            <a:avLst/>
            <a:gdLst/>
            <a:ahLst/>
            <a:cxnLst/>
            <a:rect l="l" t="t" r="r" b="b"/>
            <a:pathLst>
              <a:path w="425450" h="260985">
                <a:moveTo>
                  <a:pt x="0" y="260603"/>
                </a:moveTo>
                <a:lnTo>
                  <a:pt x="425195" y="260603"/>
                </a:lnTo>
                <a:lnTo>
                  <a:pt x="425195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5811" y="2238756"/>
            <a:ext cx="425450" cy="260985"/>
          </a:xfrm>
          <a:custGeom>
            <a:avLst/>
            <a:gdLst/>
            <a:ahLst/>
            <a:cxnLst/>
            <a:rect l="l" t="t" r="r" b="b"/>
            <a:pathLst>
              <a:path w="425450" h="260985">
                <a:moveTo>
                  <a:pt x="0" y="260603"/>
                </a:moveTo>
                <a:lnTo>
                  <a:pt x="425195" y="260603"/>
                </a:lnTo>
                <a:lnTo>
                  <a:pt x="425195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25011" y="1918695"/>
            <a:ext cx="662940" cy="397510"/>
          </a:xfrm>
          <a:custGeom>
            <a:avLst/>
            <a:gdLst/>
            <a:ahLst/>
            <a:cxnLst/>
            <a:rect l="l" t="t" r="r" b="b"/>
            <a:pathLst>
              <a:path w="662939" h="397510">
                <a:moveTo>
                  <a:pt x="0" y="383052"/>
                </a:moveTo>
                <a:lnTo>
                  <a:pt x="44862" y="387144"/>
                </a:lnTo>
                <a:lnTo>
                  <a:pt x="87706" y="390078"/>
                </a:lnTo>
                <a:lnTo>
                  <a:pt x="114134" y="390820"/>
                </a:lnTo>
                <a:lnTo>
                  <a:pt x="126480" y="390698"/>
                </a:lnTo>
                <a:lnTo>
                  <a:pt x="168300" y="385925"/>
                </a:lnTo>
                <a:lnTo>
                  <a:pt x="201170" y="362684"/>
                </a:lnTo>
                <a:lnTo>
                  <a:pt x="207655" y="330415"/>
                </a:lnTo>
                <a:lnTo>
                  <a:pt x="209835" y="316793"/>
                </a:lnTo>
                <a:lnTo>
                  <a:pt x="221086" y="266963"/>
                </a:lnTo>
                <a:lnTo>
                  <a:pt x="228678" y="226299"/>
                </a:lnTo>
                <a:lnTo>
                  <a:pt x="231135" y="212769"/>
                </a:lnTo>
                <a:lnTo>
                  <a:pt x="233584" y="199455"/>
                </a:lnTo>
                <a:lnTo>
                  <a:pt x="241042" y="162027"/>
                </a:lnTo>
                <a:lnTo>
                  <a:pt x="251243" y="124081"/>
                </a:lnTo>
                <a:lnTo>
                  <a:pt x="265066" y="82605"/>
                </a:lnTo>
                <a:lnTo>
                  <a:pt x="286380" y="42560"/>
                </a:lnTo>
                <a:lnTo>
                  <a:pt x="325182" y="12949"/>
                </a:lnTo>
                <a:lnTo>
                  <a:pt x="373024" y="0"/>
                </a:lnTo>
                <a:lnTo>
                  <a:pt x="384233" y="776"/>
                </a:lnTo>
                <a:lnTo>
                  <a:pt x="428051" y="22139"/>
                </a:lnTo>
                <a:lnTo>
                  <a:pt x="455979" y="50313"/>
                </a:lnTo>
                <a:lnTo>
                  <a:pt x="474138" y="85519"/>
                </a:lnTo>
                <a:lnTo>
                  <a:pt x="484419" y="134752"/>
                </a:lnTo>
                <a:lnTo>
                  <a:pt x="488811" y="175868"/>
                </a:lnTo>
                <a:lnTo>
                  <a:pt x="491854" y="216774"/>
                </a:lnTo>
                <a:lnTo>
                  <a:pt x="492800" y="229771"/>
                </a:lnTo>
                <a:lnTo>
                  <a:pt x="493796" y="242237"/>
                </a:lnTo>
                <a:lnTo>
                  <a:pt x="494891" y="254046"/>
                </a:lnTo>
                <a:lnTo>
                  <a:pt x="496134" y="265071"/>
                </a:lnTo>
                <a:lnTo>
                  <a:pt x="498136" y="281395"/>
                </a:lnTo>
                <a:lnTo>
                  <a:pt x="499354" y="297126"/>
                </a:lnTo>
                <a:lnTo>
                  <a:pt x="500076" y="312155"/>
                </a:lnTo>
                <a:lnTo>
                  <a:pt x="500591" y="326375"/>
                </a:lnTo>
                <a:lnTo>
                  <a:pt x="501186" y="339678"/>
                </a:lnTo>
                <a:lnTo>
                  <a:pt x="510148" y="381560"/>
                </a:lnTo>
                <a:lnTo>
                  <a:pt x="551356" y="397377"/>
                </a:lnTo>
                <a:lnTo>
                  <a:pt x="566828" y="397412"/>
                </a:lnTo>
                <a:lnTo>
                  <a:pt x="583001" y="396441"/>
                </a:lnTo>
                <a:lnTo>
                  <a:pt x="629408" y="390066"/>
                </a:lnTo>
                <a:lnTo>
                  <a:pt x="662746" y="383100"/>
                </a:lnTo>
                <a:lnTo>
                  <a:pt x="662939" y="383052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73423" y="2002536"/>
            <a:ext cx="224154" cy="49530"/>
          </a:xfrm>
          <a:custGeom>
            <a:avLst/>
            <a:gdLst/>
            <a:ahLst/>
            <a:cxnLst/>
            <a:rect l="l" t="t" r="r" b="b"/>
            <a:pathLst>
              <a:path w="224154" h="49530">
                <a:moveTo>
                  <a:pt x="0" y="49149"/>
                </a:moveTo>
                <a:lnTo>
                  <a:pt x="223774" y="0"/>
                </a:lnTo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73423" y="2092452"/>
            <a:ext cx="224154" cy="52705"/>
          </a:xfrm>
          <a:custGeom>
            <a:avLst/>
            <a:gdLst/>
            <a:ahLst/>
            <a:cxnLst/>
            <a:rect l="l" t="t" r="r" b="b"/>
            <a:pathLst>
              <a:path w="224154" h="52705">
                <a:moveTo>
                  <a:pt x="0" y="52324"/>
                </a:moveTo>
                <a:lnTo>
                  <a:pt x="22377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36847" y="2191512"/>
            <a:ext cx="285750" cy="31750"/>
          </a:xfrm>
          <a:custGeom>
            <a:avLst/>
            <a:gdLst/>
            <a:ahLst/>
            <a:cxnLst/>
            <a:rect l="l" t="t" r="r" b="b"/>
            <a:pathLst>
              <a:path w="285750" h="31750">
                <a:moveTo>
                  <a:pt x="0" y="31750"/>
                </a:moveTo>
                <a:lnTo>
                  <a:pt x="28575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83563" y="3253740"/>
            <a:ext cx="426720" cy="259079"/>
          </a:xfrm>
          <a:custGeom>
            <a:avLst/>
            <a:gdLst/>
            <a:ahLst/>
            <a:cxnLst/>
            <a:rect l="l" t="t" r="r" b="b"/>
            <a:pathLst>
              <a:path w="426719" h="259079">
                <a:moveTo>
                  <a:pt x="0" y="259080"/>
                </a:moveTo>
                <a:lnTo>
                  <a:pt x="426719" y="259080"/>
                </a:lnTo>
                <a:lnTo>
                  <a:pt x="426719" y="0"/>
                </a:lnTo>
                <a:lnTo>
                  <a:pt x="0" y="0"/>
                </a:lnTo>
                <a:lnTo>
                  <a:pt x="0" y="25908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83563" y="3253740"/>
            <a:ext cx="426720" cy="259079"/>
          </a:xfrm>
          <a:custGeom>
            <a:avLst/>
            <a:gdLst/>
            <a:ahLst/>
            <a:cxnLst/>
            <a:rect l="l" t="t" r="r" b="b"/>
            <a:pathLst>
              <a:path w="426719" h="259079">
                <a:moveTo>
                  <a:pt x="0" y="259080"/>
                </a:moveTo>
                <a:lnTo>
                  <a:pt x="426719" y="259080"/>
                </a:lnTo>
                <a:lnTo>
                  <a:pt x="426719" y="0"/>
                </a:lnTo>
                <a:lnTo>
                  <a:pt x="0" y="0"/>
                </a:lnTo>
                <a:lnTo>
                  <a:pt x="0" y="259080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05811" y="2708148"/>
            <a:ext cx="425450" cy="259079"/>
          </a:xfrm>
          <a:custGeom>
            <a:avLst/>
            <a:gdLst/>
            <a:ahLst/>
            <a:cxnLst/>
            <a:rect l="l" t="t" r="r" b="b"/>
            <a:pathLst>
              <a:path w="425450" h="259080">
                <a:moveTo>
                  <a:pt x="0" y="259079"/>
                </a:moveTo>
                <a:lnTo>
                  <a:pt x="425195" y="259079"/>
                </a:lnTo>
                <a:lnTo>
                  <a:pt x="425195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05811" y="2708148"/>
            <a:ext cx="425450" cy="259079"/>
          </a:xfrm>
          <a:custGeom>
            <a:avLst/>
            <a:gdLst/>
            <a:ahLst/>
            <a:cxnLst/>
            <a:rect l="l" t="t" r="r" b="b"/>
            <a:pathLst>
              <a:path w="425450" h="259080">
                <a:moveTo>
                  <a:pt x="0" y="259079"/>
                </a:moveTo>
                <a:lnTo>
                  <a:pt x="425195" y="259079"/>
                </a:lnTo>
                <a:lnTo>
                  <a:pt x="425195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83563" y="2663952"/>
            <a:ext cx="426720" cy="260985"/>
          </a:xfrm>
          <a:custGeom>
            <a:avLst/>
            <a:gdLst/>
            <a:ahLst/>
            <a:cxnLst/>
            <a:rect l="l" t="t" r="r" b="b"/>
            <a:pathLst>
              <a:path w="426719" h="260985">
                <a:moveTo>
                  <a:pt x="0" y="260603"/>
                </a:moveTo>
                <a:lnTo>
                  <a:pt x="426719" y="260603"/>
                </a:lnTo>
                <a:lnTo>
                  <a:pt x="426719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83563" y="2663952"/>
            <a:ext cx="426720" cy="260985"/>
          </a:xfrm>
          <a:custGeom>
            <a:avLst/>
            <a:gdLst/>
            <a:ahLst/>
            <a:cxnLst/>
            <a:rect l="l" t="t" r="r" b="b"/>
            <a:pathLst>
              <a:path w="426719" h="260985">
                <a:moveTo>
                  <a:pt x="0" y="260603"/>
                </a:moveTo>
                <a:lnTo>
                  <a:pt x="426719" y="260603"/>
                </a:lnTo>
                <a:lnTo>
                  <a:pt x="426719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5811" y="3253740"/>
            <a:ext cx="425450" cy="259079"/>
          </a:xfrm>
          <a:custGeom>
            <a:avLst/>
            <a:gdLst/>
            <a:ahLst/>
            <a:cxnLst/>
            <a:rect l="l" t="t" r="r" b="b"/>
            <a:pathLst>
              <a:path w="425450" h="259079">
                <a:moveTo>
                  <a:pt x="0" y="259080"/>
                </a:moveTo>
                <a:lnTo>
                  <a:pt x="425195" y="259080"/>
                </a:lnTo>
                <a:lnTo>
                  <a:pt x="425195" y="0"/>
                </a:lnTo>
                <a:lnTo>
                  <a:pt x="0" y="0"/>
                </a:lnTo>
                <a:lnTo>
                  <a:pt x="0" y="25908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05811" y="3253740"/>
            <a:ext cx="425450" cy="259079"/>
          </a:xfrm>
          <a:custGeom>
            <a:avLst/>
            <a:gdLst/>
            <a:ahLst/>
            <a:cxnLst/>
            <a:rect l="l" t="t" r="r" b="b"/>
            <a:pathLst>
              <a:path w="425450" h="259079">
                <a:moveTo>
                  <a:pt x="0" y="259080"/>
                </a:moveTo>
                <a:lnTo>
                  <a:pt x="425195" y="259080"/>
                </a:lnTo>
                <a:lnTo>
                  <a:pt x="425195" y="0"/>
                </a:lnTo>
                <a:lnTo>
                  <a:pt x="0" y="0"/>
                </a:lnTo>
                <a:lnTo>
                  <a:pt x="0" y="259080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14344" y="2558781"/>
            <a:ext cx="664845" cy="397510"/>
          </a:xfrm>
          <a:custGeom>
            <a:avLst/>
            <a:gdLst/>
            <a:ahLst/>
            <a:cxnLst/>
            <a:rect l="l" t="t" r="r" b="b"/>
            <a:pathLst>
              <a:path w="664845" h="397510">
                <a:moveTo>
                  <a:pt x="0" y="383046"/>
                </a:moveTo>
                <a:lnTo>
                  <a:pt x="44900" y="387130"/>
                </a:lnTo>
                <a:lnTo>
                  <a:pt x="87748" y="390064"/>
                </a:lnTo>
                <a:lnTo>
                  <a:pt x="114178" y="390813"/>
                </a:lnTo>
                <a:lnTo>
                  <a:pt x="126527" y="390698"/>
                </a:lnTo>
                <a:lnTo>
                  <a:pt x="168415" y="385978"/>
                </a:lnTo>
                <a:lnTo>
                  <a:pt x="201508" y="362810"/>
                </a:lnTo>
                <a:lnTo>
                  <a:pt x="208060" y="330740"/>
                </a:lnTo>
                <a:lnTo>
                  <a:pt x="210225" y="317216"/>
                </a:lnTo>
                <a:lnTo>
                  <a:pt x="221524" y="267258"/>
                </a:lnTo>
                <a:lnTo>
                  <a:pt x="229138" y="226594"/>
                </a:lnTo>
                <a:lnTo>
                  <a:pt x="231603" y="213074"/>
                </a:lnTo>
                <a:lnTo>
                  <a:pt x="234058" y="199771"/>
                </a:lnTo>
                <a:lnTo>
                  <a:pt x="241539" y="162372"/>
                </a:lnTo>
                <a:lnTo>
                  <a:pt x="251779" y="124378"/>
                </a:lnTo>
                <a:lnTo>
                  <a:pt x="265625" y="82834"/>
                </a:lnTo>
                <a:lnTo>
                  <a:pt x="286913" y="42782"/>
                </a:lnTo>
                <a:lnTo>
                  <a:pt x="325773" y="13077"/>
                </a:lnTo>
                <a:lnTo>
                  <a:pt x="373581" y="0"/>
                </a:lnTo>
                <a:lnTo>
                  <a:pt x="384777" y="717"/>
                </a:lnTo>
                <a:lnTo>
                  <a:pt x="428844" y="22026"/>
                </a:lnTo>
                <a:lnTo>
                  <a:pt x="456804" y="50059"/>
                </a:lnTo>
                <a:lnTo>
                  <a:pt x="475024" y="85172"/>
                </a:lnTo>
                <a:lnTo>
                  <a:pt x="485445" y="134480"/>
                </a:lnTo>
                <a:lnTo>
                  <a:pt x="489898" y="175578"/>
                </a:lnTo>
                <a:lnTo>
                  <a:pt x="492966" y="216446"/>
                </a:lnTo>
                <a:lnTo>
                  <a:pt x="493914" y="229432"/>
                </a:lnTo>
                <a:lnTo>
                  <a:pt x="494908" y="241891"/>
                </a:lnTo>
                <a:lnTo>
                  <a:pt x="495998" y="253697"/>
                </a:lnTo>
                <a:lnTo>
                  <a:pt x="497234" y="264725"/>
                </a:lnTo>
                <a:lnTo>
                  <a:pt x="499243" y="281091"/>
                </a:lnTo>
                <a:lnTo>
                  <a:pt x="500470" y="296851"/>
                </a:lnTo>
                <a:lnTo>
                  <a:pt x="501201" y="311900"/>
                </a:lnTo>
                <a:lnTo>
                  <a:pt x="501724" y="326132"/>
                </a:lnTo>
                <a:lnTo>
                  <a:pt x="502325" y="339442"/>
                </a:lnTo>
                <a:lnTo>
                  <a:pt x="511252" y="381358"/>
                </a:lnTo>
                <a:lnTo>
                  <a:pt x="552441" y="397289"/>
                </a:lnTo>
                <a:lnTo>
                  <a:pt x="567904" y="397358"/>
                </a:lnTo>
                <a:lnTo>
                  <a:pt x="584070" y="396419"/>
                </a:lnTo>
                <a:lnTo>
                  <a:pt x="630514" y="390113"/>
                </a:lnTo>
                <a:lnTo>
                  <a:pt x="664219" y="383106"/>
                </a:lnTo>
                <a:lnTo>
                  <a:pt x="664463" y="383046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764279" y="2641092"/>
            <a:ext cx="224154" cy="50800"/>
          </a:xfrm>
          <a:custGeom>
            <a:avLst/>
            <a:gdLst/>
            <a:ahLst/>
            <a:cxnLst/>
            <a:rect l="l" t="t" r="r" b="b"/>
            <a:pathLst>
              <a:path w="224154" h="50800">
                <a:moveTo>
                  <a:pt x="0" y="50800"/>
                </a:moveTo>
                <a:lnTo>
                  <a:pt x="22377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764279" y="2734056"/>
            <a:ext cx="224154" cy="50800"/>
          </a:xfrm>
          <a:custGeom>
            <a:avLst/>
            <a:gdLst/>
            <a:ahLst/>
            <a:cxnLst/>
            <a:rect l="l" t="t" r="r" b="b"/>
            <a:pathLst>
              <a:path w="224154" h="50800">
                <a:moveTo>
                  <a:pt x="0" y="50800"/>
                </a:moveTo>
                <a:lnTo>
                  <a:pt x="22377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27703" y="2831592"/>
            <a:ext cx="285750" cy="30480"/>
          </a:xfrm>
          <a:custGeom>
            <a:avLst/>
            <a:gdLst/>
            <a:ahLst/>
            <a:cxnLst/>
            <a:rect l="l" t="t" r="r" b="b"/>
            <a:pathLst>
              <a:path w="285750" h="30480">
                <a:moveTo>
                  <a:pt x="0" y="30225"/>
                </a:moveTo>
                <a:lnTo>
                  <a:pt x="28575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14344" y="3090691"/>
            <a:ext cx="664845" cy="396240"/>
          </a:xfrm>
          <a:custGeom>
            <a:avLst/>
            <a:gdLst/>
            <a:ahLst/>
            <a:cxnLst/>
            <a:rect l="l" t="t" r="r" b="b"/>
            <a:pathLst>
              <a:path w="664845" h="396239">
                <a:moveTo>
                  <a:pt x="0" y="381615"/>
                </a:moveTo>
                <a:lnTo>
                  <a:pt x="44909" y="385636"/>
                </a:lnTo>
                <a:lnTo>
                  <a:pt x="87766" y="388541"/>
                </a:lnTo>
                <a:lnTo>
                  <a:pt x="114199" y="389289"/>
                </a:lnTo>
                <a:lnTo>
                  <a:pt x="126550" y="389178"/>
                </a:lnTo>
                <a:lnTo>
                  <a:pt x="168439" y="384513"/>
                </a:lnTo>
                <a:lnTo>
                  <a:pt x="201540" y="361331"/>
                </a:lnTo>
                <a:lnTo>
                  <a:pt x="208084" y="329246"/>
                </a:lnTo>
                <a:lnTo>
                  <a:pt x="210269" y="315735"/>
                </a:lnTo>
                <a:lnTo>
                  <a:pt x="221593" y="265848"/>
                </a:lnTo>
                <a:lnTo>
                  <a:pt x="229230" y="225200"/>
                </a:lnTo>
                <a:lnTo>
                  <a:pt x="231704" y="211685"/>
                </a:lnTo>
                <a:lnTo>
                  <a:pt x="234170" y="198391"/>
                </a:lnTo>
                <a:lnTo>
                  <a:pt x="244297" y="149851"/>
                </a:lnTo>
                <a:lnTo>
                  <a:pt x="256658" y="108252"/>
                </a:lnTo>
                <a:lnTo>
                  <a:pt x="270591" y="70394"/>
                </a:lnTo>
                <a:lnTo>
                  <a:pt x="294301" y="34350"/>
                </a:lnTo>
                <a:lnTo>
                  <a:pt x="326248" y="12717"/>
                </a:lnTo>
                <a:lnTo>
                  <a:pt x="362486" y="944"/>
                </a:lnTo>
                <a:lnTo>
                  <a:pt x="374301" y="0"/>
                </a:lnTo>
                <a:lnTo>
                  <a:pt x="385547" y="827"/>
                </a:lnTo>
                <a:lnTo>
                  <a:pt x="429307" y="22186"/>
                </a:lnTo>
                <a:lnTo>
                  <a:pt x="457255" y="50417"/>
                </a:lnTo>
                <a:lnTo>
                  <a:pt x="475402" y="85619"/>
                </a:lnTo>
                <a:lnTo>
                  <a:pt x="485657" y="134770"/>
                </a:lnTo>
                <a:lnTo>
                  <a:pt x="490026" y="175921"/>
                </a:lnTo>
                <a:lnTo>
                  <a:pt x="493063" y="216851"/>
                </a:lnTo>
                <a:lnTo>
                  <a:pt x="494016" y="229839"/>
                </a:lnTo>
                <a:lnTo>
                  <a:pt x="495023" y="242283"/>
                </a:lnTo>
                <a:lnTo>
                  <a:pt x="496134" y="254054"/>
                </a:lnTo>
                <a:lnTo>
                  <a:pt x="497401" y="265022"/>
                </a:lnTo>
                <a:lnTo>
                  <a:pt x="499388" y="281185"/>
                </a:lnTo>
                <a:lnTo>
                  <a:pt x="500584" y="296790"/>
                </a:lnTo>
                <a:lnTo>
                  <a:pt x="501286" y="311722"/>
                </a:lnTo>
                <a:lnTo>
                  <a:pt x="501792" y="325867"/>
                </a:lnTo>
                <a:lnTo>
                  <a:pt x="502400" y="339109"/>
                </a:lnTo>
                <a:lnTo>
                  <a:pt x="511799" y="380749"/>
                </a:lnTo>
                <a:lnTo>
                  <a:pt x="553114" y="396122"/>
                </a:lnTo>
                <a:lnTo>
                  <a:pt x="568607" y="396072"/>
                </a:lnTo>
                <a:lnTo>
                  <a:pt x="616818" y="391009"/>
                </a:lnTo>
                <a:lnTo>
                  <a:pt x="661113" y="382411"/>
                </a:lnTo>
                <a:lnTo>
                  <a:pt x="664327" y="381649"/>
                </a:lnTo>
                <a:lnTo>
                  <a:pt x="664463" y="381615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64279" y="3172968"/>
            <a:ext cx="224154" cy="49530"/>
          </a:xfrm>
          <a:custGeom>
            <a:avLst/>
            <a:gdLst/>
            <a:ahLst/>
            <a:cxnLst/>
            <a:rect l="l" t="t" r="r" b="b"/>
            <a:pathLst>
              <a:path w="224154" h="49530">
                <a:moveTo>
                  <a:pt x="0" y="49149"/>
                </a:moveTo>
                <a:lnTo>
                  <a:pt x="223774" y="0"/>
                </a:lnTo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764279" y="3264408"/>
            <a:ext cx="224154" cy="50800"/>
          </a:xfrm>
          <a:custGeom>
            <a:avLst/>
            <a:gdLst/>
            <a:ahLst/>
            <a:cxnLst/>
            <a:rect l="l" t="t" r="r" b="b"/>
            <a:pathLst>
              <a:path w="224154" h="50800">
                <a:moveTo>
                  <a:pt x="0" y="50800"/>
                </a:moveTo>
                <a:lnTo>
                  <a:pt x="22377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27703" y="3361944"/>
            <a:ext cx="285750" cy="30480"/>
          </a:xfrm>
          <a:custGeom>
            <a:avLst/>
            <a:gdLst/>
            <a:ahLst/>
            <a:cxnLst/>
            <a:rect l="l" t="t" r="r" b="b"/>
            <a:pathLst>
              <a:path w="285750" h="30479">
                <a:moveTo>
                  <a:pt x="0" y="30225"/>
                </a:moveTo>
                <a:lnTo>
                  <a:pt x="28575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92979" y="2531380"/>
            <a:ext cx="662940" cy="396240"/>
          </a:xfrm>
          <a:custGeom>
            <a:avLst/>
            <a:gdLst/>
            <a:ahLst/>
            <a:cxnLst/>
            <a:rect l="l" t="t" r="r" b="b"/>
            <a:pathLst>
              <a:path w="662939" h="396239">
                <a:moveTo>
                  <a:pt x="0" y="381618"/>
                </a:moveTo>
                <a:lnTo>
                  <a:pt x="44871" y="385647"/>
                </a:lnTo>
                <a:lnTo>
                  <a:pt x="87723" y="388552"/>
                </a:lnTo>
                <a:lnTo>
                  <a:pt x="114155" y="389293"/>
                </a:lnTo>
                <a:lnTo>
                  <a:pt x="126503" y="389176"/>
                </a:lnTo>
                <a:lnTo>
                  <a:pt x="168324" y="384457"/>
                </a:lnTo>
                <a:lnTo>
                  <a:pt x="201201" y="361202"/>
                </a:lnTo>
                <a:lnTo>
                  <a:pt x="207679" y="328918"/>
                </a:lnTo>
                <a:lnTo>
                  <a:pt x="209879" y="315308"/>
                </a:lnTo>
                <a:lnTo>
                  <a:pt x="221155" y="265550"/>
                </a:lnTo>
                <a:lnTo>
                  <a:pt x="228770" y="224902"/>
                </a:lnTo>
                <a:lnTo>
                  <a:pt x="231237" y="211377"/>
                </a:lnTo>
                <a:lnTo>
                  <a:pt x="233696" y="198070"/>
                </a:lnTo>
                <a:lnTo>
                  <a:pt x="241193" y="160697"/>
                </a:lnTo>
                <a:lnTo>
                  <a:pt x="251420" y="122932"/>
                </a:lnTo>
                <a:lnTo>
                  <a:pt x="265269" y="81657"/>
                </a:lnTo>
                <a:lnTo>
                  <a:pt x="286848" y="41757"/>
                </a:lnTo>
                <a:lnTo>
                  <a:pt x="325659" y="12587"/>
                </a:lnTo>
                <a:lnTo>
                  <a:pt x="373750" y="0"/>
                </a:lnTo>
                <a:lnTo>
                  <a:pt x="385010" y="888"/>
                </a:lnTo>
                <a:lnTo>
                  <a:pt x="428517" y="22300"/>
                </a:lnTo>
                <a:lnTo>
                  <a:pt x="456435" y="50677"/>
                </a:lnTo>
                <a:lnTo>
                  <a:pt x="474520" y="85976"/>
                </a:lnTo>
                <a:lnTo>
                  <a:pt x="484631" y="135049"/>
                </a:lnTo>
                <a:lnTo>
                  <a:pt x="488939" y="176218"/>
                </a:lnTo>
                <a:lnTo>
                  <a:pt x="491951" y="217189"/>
                </a:lnTo>
                <a:lnTo>
                  <a:pt x="492903" y="230188"/>
                </a:lnTo>
                <a:lnTo>
                  <a:pt x="493912" y="242640"/>
                </a:lnTo>
                <a:lnTo>
                  <a:pt x="495029" y="254414"/>
                </a:lnTo>
                <a:lnTo>
                  <a:pt x="496304" y="265377"/>
                </a:lnTo>
                <a:lnTo>
                  <a:pt x="498283" y="281495"/>
                </a:lnTo>
                <a:lnTo>
                  <a:pt x="499470" y="297070"/>
                </a:lnTo>
                <a:lnTo>
                  <a:pt x="500162" y="311982"/>
                </a:lnTo>
                <a:lnTo>
                  <a:pt x="500659" y="326114"/>
                </a:lnTo>
                <a:lnTo>
                  <a:pt x="501261" y="339349"/>
                </a:lnTo>
                <a:lnTo>
                  <a:pt x="510703" y="380955"/>
                </a:lnTo>
                <a:lnTo>
                  <a:pt x="552039" y="396207"/>
                </a:lnTo>
                <a:lnTo>
                  <a:pt x="567541" y="396122"/>
                </a:lnTo>
                <a:lnTo>
                  <a:pt x="615750" y="390972"/>
                </a:lnTo>
                <a:lnTo>
                  <a:pt x="659778" y="382372"/>
                </a:lnTo>
                <a:lnTo>
                  <a:pt x="662843" y="381642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41391" y="2615184"/>
            <a:ext cx="224154" cy="49530"/>
          </a:xfrm>
          <a:custGeom>
            <a:avLst/>
            <a:gdLst/>
            <a:ahLst/>
            <a:cxnLst/>
            <a:rect l="l" t="t" r="r" b="b"/>
            <a:pathLst>
              <a:path w="224154" h="49530">
                <a:moveTo>
                  <a:pt x="0" y="49148"/>
                </a:moveTo>
                <a:lnTo>
                  <a:pt x="22377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41391" y="2705100"/>
            <a:ext cx="224154" cy="50800"/>
          </a:xfrm>
          <a:custGeom>
            <a:avLst/>
            <a:gdLst/>
            <a:ahLst/>
            <a:cxnLst/>
            <a:rect l="l" t="t" r="r" b="b"/>
            <a:pathLst>
              <a:path w="224154" h="50800">
                <a:moveTo>
                  <a:pt x="0" y="50800"/>
                </a:moveTo>
                <a:lnTo>
                  <a:pt x="223774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04815" y="2804160"/>
            <a:ext cx="285750" cy="30480"/>
          </a:xfrm>
          <a:custGeom>
            <a:avLst/>
            <a:gdLst/>
            <a:ahLst/>
            <a:cxnLst/>
            <a:rect l="l" t="t" r="r" b="b"/>
            <a:pathLst>
              <a:path w="285750" h="30480">
                <a:moveTo>
                  <a:pt x="0" y="30225"/>
                </a:moveTo>
                <a:lnTo>
                  <a:pt x="28575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15228" y="2560320"/>
            <a:ext cx="388620" cy="309880"/>
          </a:xfrm>
          <a:custGeom>
            <a:avLst/>
            <a:gdLst/>
            <a:ahLst/>
            <a:cxnLst/>
            <a:rect l="l" t="t" r="r" b="b"/>
            <a:pathLst>
              <a:path w="388620" h="309880">
                <a:moveTo>
                  <a:pt x="388620" y="118110"/>
                </a:moveTo>
                <a:lnTo>
                  <a:pt x="0" y="118110"/>
                </a:lnTo>
                <a:lnTo>
                  <a:pt x="120142" y="191262"/>
                </a:lnTo>
                <a:lnTo>
                  <a:pt x="74168" y="309372"/>
                </a:lnTo>
                <a:lnTo>
                  <a:pt x="194310" y="236347"/>
                </a:lnTo>
                <a:lnTo>
                  <a:pt x="286027" y="236347"/>
                </a:lnTo>
                <a:lnTo>
                  <a:pt x="268477" y="191262"/>
                </a:lnTo>
                <a:lnTo>
                  <a:pt x="388620" y="118110"/>
                </a:lnTo>
                <a:close/>
              </a:path>
              <a:path w="388620" h="309880">
                <a:moveTo>
                  <a:pt x="286027" y="236347"/>
                </a:moveTo>
                <a:lnTo>
                  <a:pt x="194310" y="236347"/>
                </a:lnTo>
                <a:lnTo>
                  <a:pt x="314451" y="309372"/>
                </a:lnTo>
                <a:lnTo>
                  <a:pt x="286027" y="236347"/>
                </a:lnTo>
                <a:close/>
              </a:path>
              <a:path w="388620" h="309880">
                <a:moveTo>
                  <a:pt x="194310" y="0"/>
                </a:moveTo>
                <a:lnTo>
                  <a:pt x="148462" y="118110"/>
                </a:lnTo>
                <a:lnTo>
                  <a:pt x="240157" y="118110"/>
                </a:lnTo>
                <a:lnTo>
                  <a:pt x="19431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15228" y="2560320"/>
            <a:ext cx="388620" cy="309880"/>
          </a:xfrm>
          <a:custGeom>
            <a:avLst/>
            <a:gdLst/>
            <a:ahLst/>
            <a:cxnLst/>
            <a:rect l="l" t="t" r="r" b="b"/>
            <a:pathLst>
              <a:path w="388620" h="309880">
                <a:moveTo>
                  <a:pt x="0" y="118110"/>
                </a:moveTo>
                <a:lnTo>
                  <a:pt x="148462" y="118110"/>
                </a:lnTo>
                <a:lnTo>
                  <a:pt x="194310" y="0"/>
                </a:lnTo>
                <a:lnTo>
                  <a:pt x="240157" y="118110"/>
                </a:lnTo>
                <a:lnTo>
                  <a:pt x="388620" y="118110"/>
                </a:lnTo>
                <a:lnTo>
                  <a:pt x="268477" y="191262"/>
                </a:lnTo>
                <a:lnTo>
                  <a:pt x="314451" y="309372"/>
                </a:lnTo>
                <a:lnTo>
                  <a:pt x="194310" y="236347"/>
                </a:lnTo>
                <a:lnTo>
                  <a:pt x="74168" y="309372"/>
                </a:lnTo>
                <a:lnTo>
                  <a:pt x="120142" y="191262"/>
                </a:lnTo>
                <a:lnTo>
                  <a:pt x="0" y="118110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168895" y="2641092"/>
            <a:ext cx="424180" cy="259079"/>
          </a:xfrm>
          <a:custGeom>
            <a:avLst/>
            <a:gdLst/>
            <a:ahLst/>
            <a:cxnLst/>
            <a:rect l="l" t="t" r="r" b="b"/>
            <a:pathLst>
              <a:path w="424179" h="259080">
                <a:moveTo>
                  <a:pt x="0" y="259079"/>
                </a:moveTo>
                <a:lnTo>
                  <a:pt x="423672" y="259079"/>
                </a:lnTo>
                <a:lnTo>
                  <a:pt x="423672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168895" y="2641092"/>
            <a:ext cx="424180" cy="259079"/>
          </a:xfrm>
          <a:custGeom>
            <a:avLst/>
            <a:gdLst/>
            <a:ahLst/>
            <a:cxnLst/>
            <a:rect l="l" t="t" r="r" b="b"/>
            <a:pathLst>
              <a:path w="424179" h="259080">
                <a:moveTo>
                  <a:pt x="0" y="259079"/>
                </a:moveTo>
                <a:lnTo>
                  <a:pt x="423672" y="259079"/>
                </a:lnTo>
                <a:lnTo>
                  <a:pt x="423672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06982" y="1837944"/>
            <a:ext cx="799465" cy="284480"/>
          </a:xfrm>
          <a:custGeom>
            <a:avLst/>
            <a:gdLst/>
            <a:ahLst/>
            <a:cxnLst/>
            <a:rect l="l" t="t" r="r" b="b"/>
            <a:pathLst>
              <a:path w="799464" h="284480">
                <a:moveTo>
                  <a:pt x="721507" y="24702"/>
                </a:moveTo>
                <a:lnTo>
                  <a:pt x="0" y="259461"/>
                </a:lnTo>
                <a:lnTo>
                  <a:pt x="8128" y="283972"/>
                </a:lnTo>
                <a:lnTo>
                  <a:pt x="729508" y="49339"/>
                </a:lnTo>
                <a:lnTo>
                  <a:pt x="721507" y="24702"/>
                </a:lnTo>
                <a:close/>
              </a:path>
              <a:path w="799464" h="284480">
                <a:moveTo>
                  <a:pt x="791478" y="20700"/>
                </a:moveTo>
                <a:lnTo>
                  <a:pt x="733806" y="20700"/>
                </a:lnTo>
                <a:lnTo>
                  <a:pt x="741807" y="45338"/>
                </a:lnTo>
                <a:lnTo>
                  <a:pt x="729508" y="49339"/>
                </a:lnTo>
                <a:lnTo>
                  <a:pt x="737488" y="73913"/>
                </a:lnTo>
                <a:lnTo>
                  <a:pt x="791478" y="20700"/>
                </a:lnTo>
                <a:close/>
              </a:path>
              <a:path w="799464" h="284480">
                <a:moveTo>
                  <a:pt x="733806" y="20700"/>
                </a:moveTo>
                <a:lnTo>
                  <a:pt x="721507" y="24702"/>
                </a:lnTo>
                <a:lnTo>
                  <a:pt x="729508" y="49339"/>
                </a:lnTo>
                <a:lnTo>
                  <a:pt x="741807" y="45338"/>
                </a:lnTo>
                <a:lnTo>
                  <a:pt x="733806" y="20700"/>
                </a:lnTo>
                <a:close/>
              </a:path>
              <a:path w="799464" h="284480">
                <a:moveTo>
                  <a:pt x="713486" y="0"/>
                </a:moveTo>
                <a:lnTo>
                  <a:pt x="721507" y="24702"/>
                </a:lnTo>
                <a:lnTo>
                  <a:pt x="733806" y="20700"/>
                </a:lnTo>
                <a:lnTo>
                  <a:pt x="791478" y="20700"/>
                </a:lnTo>
                <a:lnTo>
                  <a:pt x="799338" y="12954"/>
                </a:lnTo>
                <a:lnTo>
                  <a:pt x="7134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06982" y="2096135"/>
            <a:ext cx="799465" cy="285750"/>
          </a:xfrm>
          <a:custGeom>
            <a:avLst/>
            <a:gdLst/>
            <a:ahLst/>
            <a:cxnLst/>
            <a:rect l="l" t="t" r="r" b="b"/>
            <a:pathLst>
              <a:path w="799464" h="285750">
                <a:moveTo>
                  <a:pt x="721528" y="260776"/>
                </a:moveTo>
                <a:lnTo>
                  <a:pt x="713486" y="285368"/>
                </a:lnTo>
                <a:lnTo>
                  <a:pt x="799338" y="272668"/>
                </a:lnTo>
                <a:lnTo>
                  <a:pt x="791382" y="264794"/>
                </a:lnTo>
                <a:lnTo>
                  <a:pt x="733806" y="264794"/>
                </a:lnTo>
                <a:lnTo>
                  <a:pt x="721528" y="260776"/>
                </a:lnTo>
                <a:close/>
              </a:path>
              <a:path w="799464" h="285750">
                <a:moveTo>
                  <a:pt x="729592" y="236117"/>
                </a:moveTo>
                <a:lnTo>
                  <a:pt x="721528" y="260776"/>
                </a:lnTo>
                <a:lnTo>
                  <a:pt x="733806" y="264794"/>
                </a:lnTo>
                <a:lnTo>
                  <a:pt x="741934" y="240156"/>
                </a:lnTo>
                <a:lnTo>
                  <a:pt x="729592" y="236117"/>
                </a:lnTo>
                <a:close/>
              </a:path>
              <a:path w="799464" h="285750">
                <a:moveTo>
                  <a:pt x="737616" y="211581"/>
                </a:moveTo>
                <a:lnTo>
                  <a:pt x="729592" y="236117"/>
                </a:lnTo>
                <a:lnTo>
                  <a:pt x="741934" y="240156"/>
                </a:lnTo>
                <a:lnTo>
                  <a:pt x="733806" y="264794"/>
                </a:lnTo>
                <a:lnTo>
                  <a:pt x="791382" y="264794"/>
                </a:lnTo>
                <a:lnTo>
                  <a:pt x="737616" y="211581"/>
                </a:lnTo>
                <a:close/>
              </a:path>
              <a:path w="799464" h="285750">
                <a:moveTo>
                  <a:pt x="8128" y="0"/>
                </a:moveTo>
                <a:lnTo>
                  <a:pt x="0" y="24637"/>
                </a:lnTo>
                <a:lnTo>
                  <a:pt x="721528" y="260776"/>
                </a:lnTo>
                <a:lnTo>
                  <a:pt x="729592" y="236117"/>
                </a:lnTo>
                <a:lnTo>
                  <a:pt x="8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28467" y="1868805"/>
            <a:ext cx="797560" cy="243204"/>
          </a:xfrm>
          <a:custGeom>
            <a:avLst/>
            <a:gdLst/>
            <a:ahLst/>
            <a:cxnLst/>
            <a:rect l="l" t="t" r="r" b="b"/>
            <a:pathLst>
              <a:path w="797560" h="243205">
                <a:moveTo>
                  <a:pt x="718661" y="217637"/>
                </a:moveTo>
                <a:lnTo>
                  <a:pt x="711961" y="242697"/>
                </a:lnTo>
                <a:lnTo>
                  <a:pt x="797052" y="225298"/>
                </a:lnTo>
                <a:lnTo>
                  <a:pt x="792182" y="220980"/>
                </a:lnTo>
                <a:lnTo>
                  <a:pt x="731139" y="220980"/>
                </a:lnTo>
                <a:lnTo>
                  <a:pt x="718661" y="217637"/>
                </a:lnTo>
                <a:close/>
              </a:path>
              <a:path w="797560" h="243205">
                <a:moveTo>
                  <a:pt x="725353" y="192606"/>
                </a:moveTo>
                <a:lnTo>
                  <a:pt x="718661" y="217637"/>
                </a:lnTo>
                <a:lnTo>
                  <a:pt x="731139" y="220980"/>
                </a:lnTo>
                <a:lnTo>
                  <a:pt x="737869" y="195961"/>
                </a:lnTo>
                <a:lnTo>
                  <a:pt x="725353" y="192606"/>
                </a:lnTo>
                <a:close/>
              </a:path>
              <a:path w="797560" h="243205">
                <a:moveTo>
                  <a:pt x="732028" y="167639"/>
                </a:moveTo>
                <a:lnTo>
                  <a:pt x="725353" y="192606"/>
                </a:lnTo>
                <a:lnTo>
                  <a:pt x="737869" y="195961"/>
                </a:lnTo>
                <a:lnTo>
                  <a:pt x="731139" y="220980"/>
                </a:lnTo>
                <a:lnTo>
                  <a:pt x="792182" y="220980"/>
                </a:lnTo>
                <a:lnTo>
                  <a:pt x="732028" y="167639"/>
                </a:lnTo>
                <a:close/>
              </a:path>
              <a:path w="797560" h="243205">
                <a:moveTo>
                  <a:pt x="6604" y="0"/>
                </a:moveTo>
                <a:lnTo>
                  <a:pt x="0" y="25146"/>
                </a:lnTo>
                <a:lnTo>
                  <a:pt x="718661" y="217637"/>
                </a:lnTo>
                <a:lnTo>
                  <a:pt x="725353" y="192606"/>
                </a:lnTo>
                <a:lnTo>
                  <a:pt x="66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39263" y="2183892"/>
            <a:ext cx="765175" cy="220979"/>
          </a:xfrm>
          <a:custGeom>
            <a:avLst/>
            <a:gdLst/>
            <a:ahLst/>
            <a:cxnLst/>
            <a:rect l="l" t="t" r="r" b="b"/>
            <a:pathLst>
              <a:path w="765175" h="220980">
                <a:moveTo>
                  <a:pt x="686617" y="25199"/>
                </a:moveTo>
                <a:lnTo>
                  <a:pt x="0" y="195325"/>
                </a:lnTo>
                <a:lnTo>
                  <a:pt x="6350" y="220472"/>
                </a:lnTo>
                <a:lnTo>
                  <a:pt x="692887" y="50365"/>
                </a:lnTo>
                <a:lnTo>
                  <a:pt x="686617" y="25199"/>
                </a:lnTo>
                <a:close/>
              </a:path>
              <a:path w="765175" h="220980">
                <a:moveTo>
                  <a:pt x="761605" y="22098"/>
                </a:moveTo>
                <a:lnTo>
                  <a:pt x="699135" y="22098"/>
                </a:lnTo>
                <a:lnTo>
                  <a:pt x="705485" y="47244"/>
                </a:lnTo>
                <a:lnTo>
                  <a:pt x="692887" y="50365"/>
                </a:lnTo>
                <a:lnTo>
                  <a:pt x="699135" y="75437"/>
                </a:lnTo>
                <a:lnTo>
                  <a:pt x="761605" y="22098"/>
                </a:lnTo>
                <a:close/>
              </a:path>
              <a:path w="765175" h="220980">
                <a:moveTo>
                  <a:pt x="699135" y="22098"/>
                </a:moveTo>
                <a:lnTo>
                  <a:pt x="686617" y="25199"/>
                </a:lnTo>
                <a:lnTo>
                  <a:pt x="692887" y="50365"/>
                </a:lnTo>
                <a:lnTo>
                  <a:pt x="705485" y="47244"/>
                </a:lnTo>
                <a:lnTo>
                  <a:pt x="699135" y="22098"/>
                </a:lnTo>
                <a:close/>
              </a:path>
              <a:path w="765175" h="220980">
                <a:moveTo>
                  <a:pt x="680338" y="0"/>
                </a:moveTo>
                <a:lnTo>
                  <a:pt x="686617" y="25199"/>
                </a:lnTo>
                <a:lnTo>
                  <a:pt x="699135" y="22098"/>
                </a:lnTo>
                <a:lnTo>
                  <a:pt x="761605" y="22098"/>
                </a:lnTo>
                <a:lnTo>
                  <a:pt x="765175" y="19050"/>
                </a:lnTo>
                <a:lnTo>
                  <a:pt x="6803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75684" y="2160397"/>
            <a:ext cx="857250" cy="363855"/>
          </a:xfrm>
          <a:custGeom>
            <a:avLst/>
            <a:gdLst/>
            <a:ahLst/>
            <a:cxnLst/>
            <a:rect l="l" t="t" r="r" b="b"/>
            <a:pathLst>
              <a:path w="857250" h="363855">
                <a:moveTo>
                  <a:pt x="780363" y="339452"/>
                </a:moveTo>
                <a:lnTo>
                  <a:pt x="770636" y="363473"/>
                </a:lnTo>
                <a:lnTo>
                  <a:pt x="857250" y="356488"/>
                </a:lnTo>
                <a:lnTo>
                  <a:pt x="846507" y="344296"/>
                </a:lnTo>
                <a:lnTo>
                  <a:pt x="792352" y="344296"/>
                </a:lnTo>
                <a:lnTo>
                  <a:pt x="780363" y="339452"/>
                </a:lnTo>
                <a:close/>
              </a:path>
              <a:path w="857250" h="363855">
                <a:moveTo>
                  <a:pt x="790091" y="315427"/>
                </a:moveTo>
                <a:lnTo>
                  <a:pt x="780363" y="339452"/>
                </a:lnTo>
                <a:lnTo>
                  <a:pt x="792352" y="344296"/>
                </a:lnTo>
                <a:lnTo>
                  <a:pt x="802131" y="320293"/>
                </a:lnTo>
                <a:lnTo>
                  <a:pt x="790091" y="315427"/>
                </a:lnTo>
                <a:close/>
              </a:path>
              <a:path w="857250" h="363855">
                <a:moveTo>
                  <a:pt x="799845" y="291338"/>
                </a:moveTo>
                <a:lnTo>
                  <a:pt x="790091" y="315427"/>
                </a:lnTo>
                <a:lnTo>
                  <a:pt x="802131" y="320293"/>
                </a:lnTo>
                <a:lnTo>
                  <a:pt x="792352" y="344296"/>
                </a:lnTo>
                <a:lnTo>
                  <a:pt x="846507" y="344296"/>
                </a:lnTo>
                <a:lnTo>
                  <a:pt x="799845" y="291338"/>
                </a:lnTo>
                <a:close/>
              </a:path>
              <a:path w="857250" h="363855">
                <a:moveTo>
                  <a:pt x="9651" y="0"/>
                </a:moveTo>
                <a:lnTo>
                  <a:pt x="0" y="24129"/>
                </a:lnTo>
                <a:lnTo>
                  <a:pt x="780363" y="339452"/>
                </a:lnTo>
                <a:lnTo>
                  <a:pt x="790091" y="315427"/>
                </a:lnTo>
                <a:lnTo>
                  <a:pt x="96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47113" y="2791968"/>
            <a:ext cx="759460" cy="81915"/>
          </a:xfrm>
          <a:custGeom>
            <a:avLst/>
            <a:gdLst/>
            <a:ahLst/>
            <a:cxnLst/>
            <a:rect l="l" t="t" r="r" b="b"/>
            <a:pathLst>
              <a:path w="759460" h="81914">
                <a:moveTo>
                  <a:pt x="683387" y="4063"/>
                </a:moveTo>
                <a:lnTo>
                  <a:pt x="682244" y="29911"/>
                </a:lnTo>
                <a:lnTo>
                  <a:pt x="695198" y="30480"/>
                </a:lnTo>
                <a:lnTo>
                  <a:pt x="694055" y="56387"/>
                </a:lnTo>
                <a:lnTo>
                  <a:pt x="681074" y="56387"/>
                </a:lnTo>
                <a:lnTo>
                  <a:pt x="679958" y="81661"/>
                </a:lnTo>
                <a:lnTo>
                  <a:pt x="736573" y="56387"/>
                </a:lnTo>
                <a:lnTo>
                  <a:pt x="694055" y="56387"/>
                </a:lnTo>
                <a:lnTo>
                  <a:pt x="681099" y="55819"/>
                </a:lnTo>
                <a:lnTo>
                  <a:pt x="737847" y="55819"/>
                </a:lnTo>
                <a:lnTo>
                  <a:pt x="759333" y="46227"/>
                </a:lnTo>
                <a:lnTo>
                  <a:pt x="683387" y="4063"/>
                </a:lnTo>
                <a:close/>
              </a:path>
              <a:path w="759460" h="81914">
                <a:moveTo>
                  <a:pt x="682244" y="29911"/>
                </a:moveTo>
                <a:lnTo>
                  <a:pt x="681099" y="55819"/>
                </a:lnTo>
                <a:lnTo>
                  <a:pt x="694055" y="56387"/>
                </a:lnTo>
                <a:lnTo>
                  <a:pt x="695198" y="30480"/>
                </a:lnTo>
                <a:lnTo>
                  <a:pt x="682244" y="29911"/>
                </a:lnTo>
                <a:close/>
              </a:path>
              <a:path w="759460" h="81914">
                <a:moveTo>
                  <a:pt x="1016" y="0"/>
                </a:moveTo>
                <a:lnTo>
                  <a:pt x="0" y="25908"/>
                </a:lnTo>
                <a:lnTo>
                  <a:pt x="681099" y="55819"/>
                </a:lnTo>
                <a:lnTo>
                  <a:pt x="682244" y="29911"/>
                </a:lnTo>
                <a:lnTo>
                  <a:pt x="1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67583" y="2760218"/>
            <a:ext cx="950594" cy="106045"/>
          </a:xfrm>
          <a:custGeom>
            <a:avLst/>
            <a:gdLst/>
            <a:ahLst/>
            <a:cxnLst/>
            <a:rect l="l" t="t" r="r" b="b"/>
            <a:pathLst>
              <a:path w="950595" h="106044">
                <a:moveTo>
                  <a:pt x="871690" y="25949"/>
                </a:moveTo>
                <a:lnTo>
                  <a:pt x="0" y="79883"/>
                </a:lnTo>
                <a:lnTo>
                  <a:pt x="1524" y="105663"/>
                </a:lnTo>
                <a:lnTo>
                  <a:pt x="873293" y="51725"/>
                </a:lnTo>
                <a:lnTo>
                  <a:pt x="871690" y="25949"/>
                </a:lnTo>
                <a:close/>
              </a:path>
              <a:path w="950595" h="106044">
                <a:moveTo>
                  <a:pt x="929188" y="25146"/>
                </a:moveTo>
                <a:lnTo>
                  <a:pt x="884682" y="25146"/>
                </a:lnTo>
                <a:lnTo>
                  <a:pt x="886206" y="50926"/>
                </a:lnTo>
                <a:lnTo>
                  <a:pt x="873293" y="51725"/>
                </a:lnTo>
                <a:lnTo>
                  <a:pt x="874903" y="77597"/>
                </a:lnTo>
                <a:lnTo>
                  <a:pt x="950087" y="34036"/>
                </a:lnTo>
                <a:lnTo>
                  <a:pt x="929188" y="25146"/>
                </a:lnTo>
                <a:close/>
              </a:path>
              <a:path w="950595" h="106044">
                <a:moveTo>
                  <a:pt x="884682" y="25146"/>
                </a:moveTo>
                <a:lnTo>
                  <a:pt x="871690" y="25949"/>
                </a:lnTo>
                <a:lnTo>
                  <a:pt x="873293" y="51725"/>
                </a:lnTo>
                <a:lnTo>
                  <a:pt x="886206" y="50926"/>
                </a:lnTo>
                <a:lnTo>
                  <a:pt x="884682" y="25146"/>
                </a:lnTo>
                <a:close/>
              </a:path>
              <a:path w="950595" h="106044">
                <a:moveTo>
                  <a:pt x="870077" y="0"/>
                </a:moveTo>
                <a:lnTo>
                  <a:pt x="871690" y="25949"/>
                </a:lnTo>
                <a:lnTo>
                  <a:pt x="884682" y="25146"/>
                </a:lnTo>
                <a:lnTo>
                  <a:pt x="929188" y="25146"/>
                </a:lnTo>
                <a:lnTo>
                  <a:pt x="8700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93464" y="2711577"/>
            <a:ext cx="753745" cy="94615"/>
          </a:xfrm>
          <a:custGeom>
            <a:avLst/>
            <a:gdLst/>
            <a:ahLst/>
            <a:cxnLst/>
            <a:rect l="l" t="t" r="r" b="b"/>
            <a:pathLst>
              <a:path w="753745" h="94614">
                <a:moveTo>
                  <a:pt x="674876" y="25839"/>
                </a:moveTo>
                <a:lnTo>
                  <a:pt x="0" y="68579"/>
                </a:lnTo>
                <a:lnTo>
                  <a:pt x="1524" y="94487"/>
                </a:lnTo>
                <a:lnTo>
                  <a:pt x="676529" y="51739"/>
                </a:lnTo>
                <a:lnTo>
                  <a:pt x="674876" y="25839"/>
                </a:lnTo>
                <a:close/>
              </a:path>
              <a:path w="753745" h="94614">
                <a:moveTo>
                  <a:pt x="732260" y="25018"/>
                </a:moveTo>
                <a:lnTo>
                  <a:pt x="687832" y="25018"/>
                </a:lnTo>
                <a:lnTo>
                  <a:pt x="689356" y="50926"/>
                </a:lnTo>
                <a:lnTo>
                  <a:pt x="676529" y="51739"/>
                </a:lnTo>
                <a:lnTo>
                  <a:pt x="678180" y="77597"/>
                </a:lnTo>
                <a:lnTo>
                  <a:pt x="753237" y="33909"/>
                </a:lnTo>
                <a:lnTo>
                  <a:pt x="732260" y="25018"/>
                </a:lnTo>
                <a:close/>
              </a:path>
              <a:path w="753745" h="94614">
                <a:moveTo>
                  <a:pt x="687832" y="25018"/>
                </a:moveTo>
                <a:lnTo>
                  <a:pt x="674876" y="25839"/>
                </a:lnTo>
                <a:lnTo>
                  <a:pt x="676529" y="51739"/>
                </a:lnTo>
                <a:lnTo>
                  <a:pt x="689356" y="50926"/>
                </a:lnTo>
                <a:lnTo>
                  <a:pt x="687832" y="25018"/>
                </a:lnTo>
                <a:close/>
              </a:path>
              <a:path w="753745" h="94614">
                <a:moveTo>
                  <a:pt x="673226" y="0"/>
                </a:moveTo>
                <a:lnTo>
                  <a:pt x="674876" y="25839"/>
                </a:lnTo>
                <a:lnTo>
                  <a:pt x="687832" y="25018"/>
                </a:lnTo>
                <a:lnTo>
                  <a:pt x="732260" y="25018"/>
                </a:lnTo>
                <a:lnTo>
                  <a:pt x="6732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92961" y="3342259"/>
            <a:ext cx="713105" cy="78105"/>
          </a:xfrm>
          <a:custGeom>
            <a:avLst/>
            <a:gdLst/>
            <a:ahLst/>
            <a:cxnLst/>
            <a:rect l="l" t="t" r="r" b="b"/>
            <a:pathLst>
              <a:path w="713105" h="78104">
                <a:moveTo>
                  <a:pt x="636651" y="0"/>
                </a:moveTo>
                <a:lnTo>
                  <a:pt x="635888" y="25913"/>
                </a:lnTo>
                <a:lnTo>
                  <a:pt x="648843" y="26288"/>
                </a:lnTo>
                <a:lnTo>
                  <a:pt x="648081" y="52196"/>
                </a:lnTo>
                <a:lnTo>
                  <a:pt x="635115" y="52196"/>
                </a:lnTo>
                <a:lnTo>
                  <a:pt x="634364" y="77723"/>
                </a:lnTo>
                <a:lnTo>
                  <a:pt x="689128" y="52196"/>
                </a:lnTo>
                <a:lnTo>
                  <a:pt x="648081" y="52196"/>
                </a:lnTo>
                <a:lnTo>
                  <a:pt x="635126" y="51821"/>
                </a:lnTo>
                <a:lnTo>
                  <a:pt x="689934" y="51821"/>
                </a:lnTo>
                <a:lnTo>
                  <a:pt x="713105" y="41020"/>
                </a:lnTo>
                <a:lnTo>
                  <a:pt x="636651" y="0"/>
                </a:lnTo>
                <a:close/>
              </a:path>
              <a:path w="713105" h="78104">
                <a:moveTo>
                  <a:pt x="635888" y="25913"/>
                </a:moveTo>
                <a:lnTo>
                  <a:pt x="635126" y="51821"/>
                </a:lnTo>
                <a:lnTo>
                  <a:pt x="648081" y="52196"/>
                </a:lnTo>
                <a:lnTo>
                  <a:pt x="648843" y="26288"/>
                </a:lnTo>
                <a:lnTo>
                  <a:pt x="635888" y="25913"/>
                </a:lnTo>
                <a:close/>
              </a:path>
              <a:path w="713105" h="78104">
                <a:moveTo>
                  <a:pt x="761" y="7492"/>
                </a:moveTo>
                <a:lnTo>
                  <a:pt x="0" y="33400"/>
                </a:lnTo>
                <a:lnTo>
                  <a:pt x="635126" y="51821"/>
                </a:lnTo>
                <a:lnTo>
                  <a:pt x="635888" y="25913"/>
                </a:lnTo>
                <a:lnTo>
                  <a:pt x="761" y="7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789301" y="3325749"/>
            <a:ext cx="773430" cy="78105"/>
          </a:xfrm>
          <a:custGeom>
            <a:avLst/>
            <a:gdLst/>
            <a:ahLst/>
            <a:cxnLst/>
            <a:rect l="l" t="t" r="r" b="b"/>
            <a:pathLst>
              <a:path w="773429" h="78104">
                <a:moveTo>
                  <a:pt x="749386" y="25653"/>
                </a:moveTo>
                <a:lnTo>
                  <a:pt x="708406" y="25653"/>
                </a:lnTo>
                <a:lnTo>
                  <a:pt x="709040" y="51562"/>
                </a:lnTo>
                <a:lnTo>
                  <a:pt x="696088" y="51880"/>
                </a:lnTo>
                <a:lnTo>
                  <a:pt x="696722" y="77724"/>
                </a:lnTo>
                <a:lnTo>
                  <a:pt x="773429" y="36956"/>
                </a:lnTo>
                <a:lnTo>
                  <a:pt x="749386" y="25653"/>
                </a:lnTo>
                <a:close/>
              </a:path>
              <a:path w="773429" h="78104">
                <a:moveTo>
                  <a:pt x="695453" y="25972"/>
                </a:moveTo>
                <a:lnTo>
                  <a:pt x="0" y="43052"/>
                </a:lnTo>
                <a:lnTo>
                  <a:pt x="762" y="68961"/>
                </a:lnTo>
                <a:lnTo>
                  <a:pt x="696088" y="51880"/>
                </a:lnTo>
                <a:lnTo>
                  <a:pt x="695453" y="25972"/>
                </a:lnTo>
                <a:close/>
              </a:path>
              <a:path w="773429" h="78104">
                <a:moveTo>
                  <a:pt x="708406" y="25653"/>
                </a:moveTo>
                <a:lnTo>
                  <a:pt x="695453" y="25972"/>
                </a:lnTo>
                <a:lnTo>
                  <a:pt x="696088" y="51880"/>
                </a:lnTo>
                <a:lnTo>
                  <a:pt x="709040" y="51562"/>
                </a:lnTo>
                <a:lnTo>
                  <a:pt x="708406" y="25653"/>
                </a:lnTo>
                <a:close/>
              </a:path>
              <a:path w="773429" h="78104">
                <a:moveTo>
                  <a:pt x="694816" y="0"/>
                </a:moveTo>
                <a:lnTo>
                  <a:pt x="695453" y="25972"/>
                </a:lnTo>
                <a:lnTo>
                  <a:pt x="708406" y="25653"/>
                </a:lnTo>
                <a:lnTo>
                  <a:pt x="749386" y="25653"/>
                </a:lnTo>
                <a:lnTo>
                  <a:pt x="694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84982" y="3027172"/>
            <a:ext cx="739775" cy="307340"/>
          </a:xfrm>
          <a:custGeom>
            <a:avLst/>
            <a:gdLst/>
            <a:ahLst/>
            <a:cxnLst/>
            <a:rect l="l" t="t" r="r" b="b"/>
            <a:pathLst>
              <a:path w="739775" h="307339">
                <a:moveTo>
                  <a:pt x="662601" y="24129"/>
                </a:moveTo>
                <a:lnTo>
                  <a:pt x="0" y="283082"/>
                </a:lnTo>
                <a:lnTo>
                  <a:pt x="9398" y="307213"/>
                </a:lnTo>
                <a:lnTo>
                  <a:pt x="672052" y="48287"/>
                </a:lnTo>
                <a:lnTo>
                  <a:pt x="662601" y="24129"/>
                </a:lnTo>
                <a:close/>
              </a:path>
              <a:path w="739775" h="307339">
                <a:moveTo>
                  <a:pt x="729228" y="19430"/>
                </a:moveTo>
                <a:lnTo>
                  <a:pt x="674624" y="19430"/>
                </a:lnTo>
                <a:lnTo>
                  <a:pt x="684149" y="43560"/>
                </a:lnTo>
                <a:lnTo>
                  <a:pt x="672052" y="48287"/>
                </a:lnTo>
                <a:lnTo>
                  <a:pt x="681482" y="72389"/>
                </a:lnTo>
                <a:lnTo>
                  <a:pt x="729228" y="19430"/>
                </a:lnTo>
                <a:close/>
              </a:path>
              <a:path w="739775" h="307339">
                <a:moveTo>
                  <a:pt x="674624" y="19430"/>
                </a:moveTo>
                <a:lnTo>
                  <a:pt x="662601" y="24129"/>
                </a:lnTo>
                <a:lnTo>
                  <a:pt x="672052" y="48287"/>
                </a:lnTo>
                <a:lnTo>
                  <a:pt x="684149" y="43560"/>
                </a:lnTo>
                <a:lnTo>
                  <a:pt x="674624" y="19430"/>
                </a:lnTo>
                <a:close/>
              </a:path>
              <a:path w="739775" h="307339">
                <a:moveTo>
                  <a:pt x="653161" y="0"/>
                </a:moveTo>
                <a:lnTo>
                  <a:pt x="662601" y="24129"/>
                </a:lnTo>
                <a:lnTo>
                  <a:pt x="674624" y="19430"/>
                </a:lnTo>
                <a:lnTo>
                  <a:pt x="729228" y="19430"/>
                </a:lnTo>
                <a:lnTo>
                  <a:pt x="739647" y="7873"/>
                </a:lnTo>
                <a:lnTo>
                  <a:pt x="6531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138295" y="3056001"/>
            <a:ext cx="741680" cy="307975"/>
          </a:xfrm>
          <a:custGeom>
            <a:avLst/>
            <a:gdLst/>
            <a:ahLst/>
            <a:cxnLst/>
            <a:rect l="l" t="t" r="r" b="b"/>
            <a:pathLst>
              <a:path w="741679" h="307975">
                <a:moveTo>
                  <a:pt x="664212" y="24136"/>
                </a:moveTo>
                <a:lnTo>
                  <a:pt x="0" y="283210"/>
                </a:lnTo>
                <a:lnTo>
                  <a:pt x="9397" y="307466"/>
                </a:lnTo>
                <a:lnTo>
                  <a:pt x="673611" y="48267"/>
                </a:lnTo>
                <a:lnTo>
                  <a:pt x="664212" y="24136"/>
                </a:lnTo>
                <a:close/>
              </a:path>
              <a:path w="741679" h="307975">
                <a:moveTo>
                  <a:pt x="730951" y="19430"/>
                </a:moveTo>
                <a:lnTo>
                  <a:pt x="676275" y="19430"/>
                </a:lnTo>
                <a:lnTo>
                  <a:pt x="685672" y="43561"/>
                </a:lnTo>
                <a:lnTo>
                  <a:pt x="673611" y="48267"/>
                </a:lnTo>
                <a:lnTo>
                  <a:pt x="683005" y="72389"/>
                </a:lnTo>
                <a:lnTo>
                  <a:pt x="730951" y="19430"/>
                </a:lnTo>
                <a:close/>
              </a:path>
              <a:path w="741679" h="307975">
                <a:moveTo>
                  <a:pt x="676275" y="19430"/>
                </a:moveTo>
                <a:lnTo>
                  <a:pt x="664212" y="24136"/>
                </a:lnTo>
                <a:lnTo>
                  <a:pt x="673611" y="48267"/>
                </a:lnTo>
                <a:lnTo>
                  <a:pt x="685672" y="43561"/>
                </a:lnTo>
                <a:lnTo>
                  <a:pt x="676275" y="19430"/>
                </a:lnTo>
                <a:close/>
              </a:path>
              <a:path w="741679" h="307975">
                <a:moveTo>
                  <a:pt x="654812" y="0"/>
                </a:moveTo>
                <a:lnTo>
                  <a:pt x="664212" y="24136"/>
                </a:lnTo>
                <a:lnTo>
                  <a:pt x="676275" y="19430"/>
                </a:lnTo>
                <a:lnTo>
                  <a:pt x="730951" y="19430"/>
                </a:lnTo>
                <a:lnTo>
                  <a:pt x="741299" y="8000"/>
                </a:lnTo>
                <a:lnTo>
                  <a:pt x="654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434965" y="2729230"/>
            <a:ext cx="499109" cy="78105"/>
          </a:xfrm>
          <a:custGeom>
            <a:avLst/>
            <a:gdLst/>
            <a:ahLst/>
            <a:cxnLst/>
            <a:rect l="l" t="t" r="r" b="b"/>
            <a:pathLst>
              <a:path w="499110" h="78105">
                <a:moveTo>
                  <a:pt x="422401" y="0"/>
                </a:moveTo>
                <a:lnTo>
                  <a:pt x="421597" y="25874"/>
                </a:lnTo>
                <a:lnTo>
                  <a:pt x="434594" y="26288"/>
                </a:lnTo>
                <a:lnTo>
                  <a:pt x="433705" y="52197"/>
                </a:lnTo>
                <a:lnTo>
                  <a:pt x="420778" y="52197"/>
                </a:lnTo>
                <a:lnTo>
                  <a:pt x="419988" y="77597"/>
                </a:lnTo>
                <a:lnTo>
                  <a:pt x="475140" y="52197"/>
                </a:lnTo>
                <a:lnTo>
                  <a:pt x="433705" y="52197"/>
                </a:lnTo>
                <a:lnTo>
                  <a:pt x="420791" y="51784"/>
                </a:lnTo>
                <a:lnTo>
                  <a:pt x="476035" y="51784"/>
                </a:lnTo>
                <a:lnTo>
                  <a:pt x="498856" y="41275"/>
                </a:lnTo>
                <a:lnTo>
                  <a:pt x="422401" y="0"/>
                </a:lnTo>
                <a:close/>
              </a:path>
              <a:path w="499110" h="78105">
                <a:moveTo>
                  <a:pt x="421597" y="25874"/>
                </a:moveTo>
                <a:lnTo>
                  <a:pt x="420791" y="51784"/>
                </a:lnTo>
                <a:lnTo>
                  <a:pt x="433705" y="52197"/>
                </a:lnTo>
                <a:lnTo>
                  <a:pt x="434594" y="26288"/>
                </a:lnTo>
                <a:lnTo>
                  <a:pt x="421597" y="25874"/>
                </a:lnTo>
                <a:close/>
              </a:path>
              <a:path w="499110" h="78105">
                <a:moveTo>
                  <a:pt x="762" y="12446"/>
                </a:moveTo>
                <a:lnTo>
                  <a:pt x="0" y="38354"/>
                </a:lnTo>
                <a:lnTo>
                  <a:pt x="420791" y="51784"/>
                </a:lnTo>
                <a:lnTo>
                  <a:pt x="421597" y="25874"/>
                </a:lnTo>
                <a:lnTo>
                  <a:pt x="762" y="124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466713" y="2753614"/>
            <a:ext cx="557530" cy="78105"/>
          </a:xfrm>
          <a:custGeom>
            <a:avLst/>
            <a:gdLst/>
            <a:ahLst/>
            <a:cxnLst/>
            <a:rect l="l" t="t" r="r" b="b"/>
            <a:pathLst>
              <a:path w="557529" h="78105">
                <a:moveTo>
                  <a:pt x="481076" y="0"/>
                </a:moveTo>
                <a:lnTo>
                  <a:pt x="480268" y="26007"/>
                </a:lnTo>
                <a:lnTo>
                  <a:pt x="493267" y="26415"/>
                </a:lnTo>
                <a:lnTo>
                  <a:pt x="492506" y="52197"/>
                </a:lnTo>
                <a:lnTo>
                  <a:pt x="479455" y="52197"/>
                </a:lnTo>
                <a:lnTo>
                  <a:pt x="478663" y="77724"/>
                </a:lnTo>
                <a:lnTo>
                  <a:pt x="533897" y="52197"/>
                </a:lnTo>
                <a:lnTo>
                  <a:pt x="492506" y="52197"/>
                </a:lnTo>
                <a:lnTo>
                  <a:pt x="479468" y="51790"/>
                </a:lnTo>
                <a:lnTo>
                  <a:pt x="534777" y="51790"/>
                </a:lnTo>
                <a:lnTo>
                  <a:pt x="557530" y="41275"/>
                </a:lnTo>
                <a:lnTo>
                  <a:pt x="481076" y="0"/>
                </a:lnTo>
                <a:close/>
              </a:path>
              <a:path w="557529" h="78105">
                <a:moveTo>
                  <a:pt x="480268" y="26007"/>
                </a:moveTo>
                <a:lnTo>
                  <a:pt x="479468" y="51790"/>
                </a:lnTo>
                <a:lnTo>
                  <a:pt x="492506" y="52197"/>
                </a:lnTo>
                <a:lnTo>
                  <a:pt x="493267" y="26415"/>
                </a:lnTo>
                <a:lnTo>
                  <a:pt x="480268" y="26007"/>
                </a:lnTo>
                <a:close/>
              </a:path>
              <a:path w="557529" h="78105">
                <a:moveTo>
                  <a:pt x="762" y="10922"/>
                </a:moveTo>
                <a:lnTo>
                  <a:pt x="0" y="36829"/>
                </a:lnTo>
                <a:lnTo>
                  <a:pt x="479468" y="51790"/>
                </a:lnTo>
                <a:lnTo>
                  <a:pt x="480268" y="26007"/>
                </a:lnTo>
                <a:lnTo>
                  <a:pt x="762" y="109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614411" y="2746375"/>
            <a:ext cx="579755" cy="78105"/>
          </a:xfrm>
          <a:custGeom>
            <a:avLst/>
            <a:gdLst/>
            <a:ahLst/>
            <a:cxnLst/>
            <a:rect l="l" t="t" r="r" b="b"/>
            <a:pathLst>
              <a:path w="579754" h="78105">
                <a:moveTo>
                  <a:pt x="555251" y="25653"/>
                </a:moveTo>
                <a:lnTo>
                  <a:pt x="514604" y="25653"/>
                </a:lnTo>
                <a:lnTo>
                  <a:pt x="515239" y="51562"/>
                </a:lnTo>
                <a:lnTo>
                  <a:pt x="502243" y="51847"/>
                </a:lnTo>
                <a:lnTo>
                  <a:pt x="502793" y="77724"/>
                </a:lnTo>
                <a:lnTo>
                  <a:pt x="579628" y="37211"/>
                </a:lnTo>
                <a:lnTo>
                  <a:pt x="555251" y="25653"/>
                </a:lnTo>
                <a:close/>
              </a:path>
              <a:path w="579754" h="78105">
                <a:moveTo>
                  <a:pt x="501692" y="25937"/>
                </a:moveTo>
                <a:lnTo>
                  <a:pt x="0" y="36956"/>
                </a:lnTo>
                <a:lnTo>
                  <a:pt x="508" y="62864"/>
                </a:lnTo>
                <a:lnTo>
                  <a:pt x="502243" y="51847"/>
                </a:lnTo>
                <a:lnTo>
                  <a:pt x="501692" y="25937"/>
                </a:lnTo>
                <a:close/>
              </a:path>
              <a:path w="579754" h="78105">
                <a:moveTo>
                  <a:pt x="514604" y="25653"/>
                </a:moveTo>
                <a:lnTo>
                  <a:pt x="501692" y="25937"/>
                </a:lnTo>
                <a:lnTo>
                  <a:pt x="502243" y="51847"/>
                </a:lnTo>
                <a:lnTo>
                  <a:pt x="515239" y="51562"/>
                </a:lnTo>
                <a:lnTo>
                  <a:pt x="514604" y="25653"/>
                </a:lnTo>
                <a:close/>
              </a:path>
              <a:path w="579754" h="78105">
                <a:moveTo>
                  <a:pt x="501142" y="0"/>
                </a:moveTo>
                <a:lnTo>
                  <a:pt x="501692" y="25937"/>
                </a:lnTo>
                <a:lnTo>
                  <a:pt x="514604" y="25653"/>
                </a:lnTo>
                <a:lnTo>
                  <a:pt x="555251" y="25653"/>
                </a:lnTo>
                <a:lnTo>
                  <a:pt x="501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79603" y="3727346"/>
            <a:ext cx="2348865" cy="890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С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ле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ие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5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8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5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й С</a:t>
            </a:r>
            <a:r>
              <a:rPr sz="2000" spc="20" dirty="0">
                <a:latin typeface="Arial"/>
                <a:cs typeface="Arial"/>
              </a:rPr>
              <a:t>л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жный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марш</a:t>
            </a:r>
            <a:r>
              <a:rPr sz="2000" spc="-20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ут из</a:t>
            </a:r>
            <a:r>
              <a:rPr sz="2000" spc="-50" dirty="0">
                <a:latin typeface="Arial"/>
                <a:cs typeface="Arial"/>
              </a:rPr>
              <a:t>го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56938" y="3675523"/>
            <a:ext cx="364807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Не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он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 </a:t>
            </a:r>
            <a:r>
              <a:rPr sz="2000" spc="4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ом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р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15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е,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 на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ом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20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се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5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роиз</a:t>
            </a:r>
            <a:r>
              <a:rPr sz="2000" spc="-15" dirty="0">
                <a:latin typeface="Arial"/>
                <a:cs typeface="Arial"/>
              </a:rPr>
              <a:t>в</a:t>
            </a:r>
            <a:r>
              <a:rPr sz="2000" spc="-5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дены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060192" y="3989832"/>
            <a:ext cx="871855" cy="368935"/>
          </a:xfrm>
          <a:custGeom>
            <a:avLst/>
            <a:gdLst/>
            <a:ahLst/>
            <a:cxnLst/>
            <a:rect l="l" t="t" r="r" b="b"/>
            <a:pathLst>
              <a:path w="871854" h="368935">
                <a:moveTo>
                  <a:pt x="687323" y="0"/>
                </a:moveTo>
                <a:lnTo>
                  <a:pt x="687323" y="92201"/>
                </a:lnTo>
                <a:lnTo>
                  <a:pt x="0" y="92201"/>
                </a:lnTo>
                <a:lnTo>
                  <a:pt x="0" y="276605"/>
                </a:lnTo>
                <a:lnTo>
                  <a:pt x="687323" y="276605"/>
                </a:lnTo>
                <a:lnTo>
                  <a:pt x="687323" y="368807"/>
                </a:lnTo>
                <a:lnTo>
                  <a:pt x="871728" y="184403"/>
                </a:lnTo>
                <a:lnTo>
                  <a:pt x="6873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060192" y="3989832"/>
            <a:ext cx="871855" cy="368935"/>
          </a:xfrm>
          <a:custGeom>
            <a:avLst/>
            <a:gdLst/>
            <a:ahLst/>
            <a:cxnLst/>
            <a:rect l="l" t="t" r="r" b="b"/>
            <a:pathLst>
              <a:path w="871854" h="368935">
                <a:moveTo>
                  <a:pt x="0" y="92201"/>
                </a:moveTo>
                <a:lnTo>
                  <a:pt x="687323" y="92201"/>
                </a:lnTo>
                <a:lnTo>
                  <a:pt x="687323" y="0"/>
                </a:lnTo>
                <a:lnTo>
                  <a:pt x="871728" y="184403"/>
                </a:lnTo>
                <a:lnTo>
                  <a:pt x="687323" y="368807"/>
                </a:lnTo>
                <a:lnTo>
                  <a:pt x="687323" y="276605"/>
                </a:lnTo>
                <a:lnTo>
                  <a:pt x="0" y="276605"/>
                </a:lnTo>
                <a:lnTo>
                  <a:pt x="0" y="92201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3463" y="5958840"/>
            <a:ext cx="426720" cy="260985"/>
          </a:xfrm>
          <a:custGeom>
            <a:avLst/>
            <a:gdLst/>
            <a:ahLst/>
            <a:cxnLst/>
            <a:rect l="l" t="t" r="r" b="b"/>
            <a:pathLst>
              <a:path w="426720" h="260985">
                <a:moveTo>
                  <a:pt x="0" y="260604"/>
                </a:moveTo>
                <a:lnTo>
                  <a:pt x="426720" y="260604"/>
                </a:lnTo>
                <a:lnTo>
                  <a:pt x="426720" y="0"/>
                </a:lnTo>
                <a:lnTo>
                  <a:pt x="0" y="0"/>
                </a:lnTo>
                <a:lnTo>
                  <a:pt x="0" y="260604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3463" y="5958840"/>
            <a:ext cx="426720" cy="260985"/>
          </a:xfrm>
          <a:custGeom>
            <a:avLst/>
            <a:gdLst/>
            <a:ahLst/>
            <a:cxnLst/>
            <a:rect l="l" t="t" r="r" b="b"/>
            <a:pathLst>
              <a:path w="426720" h="260985">
                <a:moveTo>
                  <a:pt x="0" y="260604"/>
                </a:moveTo>
                <a:lnTo>
                  <a:pt x="426720" y="260604"/>
                </a:lnTo>
                <a:lnTo>
                  <a:pt x="426720" y="0"/>
                </a:lnTo>
                <a:lnTo>
                  <a:pt x="0" y="0"/>
                </a:lnTo>
                <a:lnTo>
                  <a:pt x="0" y="260604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909316" y="5870464"/>
            <a:ext cx="664845" cy="396240"/>
          </a:xfrm>
          <a:custGeom>
            <a:avLst/>
            <a:gdLst/>
            <a:ahLst/>
            <a:cxnLst/>
            <a:rect l="l" t="t" r="r" b="b"/>
            <a:pathLst>
              <a:path w="664845" h="396239">
                <a:moveTo>
                  <a:pt x="0" y="381593"/>
                </a:moveTo>
                <a:lnTo>
                  <a:pt x="44910" y="385633"/>
                </a:lnTo>
                <a:lnTo>
                  <a:pt x="87767" y="388536"/>
                </a:lnTo>
                <a:lnTo>
                  <a:pt x="114201" y="389277"/>
                </a:lnTo>
                <a:lnTo>
                  <a:pt x="126552" y="389163"/>
                </a:lnTo>
                <a:lnTo>
                  <a:pt x="168441" y="384488"/>
                </a:lnTo>
                <a:lnTo>
                  <a:pt x="201542" y="361337"/>
                </a:lnTo>
                <a:lnTo>
                  <a:pt x="208085" y="329255"/>
                </a:lnTo>
                <a:lnTo>
                  <a:pt x="210271" y="315731"/>
                </a:lnTo>
                <a:lnTo>
                  <a:pt x="221596" y="265855"/>
                </a:lnTo>
                <a:lnTo>
                  <a:pt x="229235" y="225203"/>
                </a:lnTo>
                <a:lnTo>
                  <a:pt x="231709" y="211686"/>
                </a:lnTo>
                <a:lnTo>
                  <a:pt x="234175" y="198390"/>
                </a:lnTo>
                <a:lnTo>
                  <a:pt x="244305" y="149851"/>
                </a:lnTo>
                <a:lnTo>
                  <a:pt x="256663" y="108283"/>
                </a:lnTo>
                <a:lnTo>
                  <a:pt x="270594" y="70435"/>
                </a:lnTo>
                <a:lnTo>
                  <a:pt x="294309" y="34362"/>
                </a:lnTo>
                <a:lnTo>
                  <a:pt x="326236" y="12704"/>
                </a:lnTo>
                <a:lnTo>
                  <a:pt x="374269" y="0"/>
                </a:lnTo>
                <a:lnTo>
                  <a:pt x="385513" y="838"/>
                </a:lnTo>
                <a:lnTo>
                  <a:pt x="429288" y="22183"/>
                </a:lnTo>
                <a:lnTo>
                  <a:pt x="457237" y="50422"/>
                </a:lnTo>
                <a:lnTo>
                  <a:pt x="475388" y="85614"/>
                </a:lnTo>
                <a:lnTo>
                  <a:pt x="485651" y="134761"/>
                </a:lnTo>
                <a:lnTo>
                  <a:pt x="490023" y="175907"/>
                </a:lnTo>
                <a:lnTo>
                  <a:pt x="493062" y="216834"/>
                </a:lnTo>
                <a:lnTo>
                  <a:pt x="494015" y="229823"/>
                </a:lnTo>
                <a:lnTo>
                  <a:pt x="495022" y="242268"/>
                </a:lnTo>
                <a:lnTo>
                  <a:pt x="496133" y="254042"/>
                </a:lnTo>
                <a:lnTo>
                  <a:pt x="497400" y="265013"/>
                </a:lnTo>
                <a:lnTo>
                  <a:pt x="499386" y="281177"/>
                </a:lnTo>
                <a:lnTo>
                  <a:pt x="500582" y="296783"/>
                </a:lnTo>
                <a:lnTo>
                  <a:pt x="501284" y="311717"/>
                </a:lnTo>
                <a:lnTo>
                  <a:pt x="501790" y="325863"/>
                </a:lnTo>
                <a:lnTo>
                  <a:pt x="502397" y="339107"/>
                </a:lnTo>
                <a:lnTo>
                  <a:pt x="511777" y="380768"/>
                </a:lnTo>
                <a:lnTo>
                  <a:pt x="553100" y="396111"/>
                </a:lnTo>
                <a:lnTo>
                  <a:pt x="568597" y="396054"/>
                </a:lnTo>
                <a:lnTo>
                  <a:pt x="616816" y="390983"/>
                </a:lnTo>
                <a:lnTo>
                  <a:pt x="661113" y="382388"/>
                </a:lnTo>
                <a:lnTo>
                  <a:pt x="664327" y="381626"/>
                </a:lnTo>
                <a:lnTo>
                  <a:pt x="664463" y="381593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159251" y="5952744"/>
            <a:ext cx="224154" cy="49530"/>
          </a:xfrm>
          <a:custGeom>
            <a:avLst/>
            <a:gdLst/>
            <a:ahLst/>
            <a:cxnLst/>
            <a:rect l="l" t="t" r="r" b="b"/>
            <a:pathLst>
              <a:path w="224154" h="49529">
                <a:moveTo>
                  <a:pt x="0" y="49212"/>
                </a:moveTo>
                <a:lnTo>
                  <a:pt x="22390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59251" y="6044184"/>
            <a:ext cx="224154" cy="50800"/>
          </a:xfrm>
          <a:custGeom>
            <a:avLst/>
            <a:gdLst/>
            <a:ahLst/>
            <a:cxnLst/>
            <a:rect l="l" t="t" r="r" b="b"/>
            <a:pathLst>
              <a:path w="224154" h="50800">
                <a:moveTo>
                  <a:pt x="0" y="50799"/>
                </a:moveTo>
                <a:lnTo>
                  <a:pt x="22390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122676" y="6141720"/>
            <a:ext cx="285750" cy="30480"/>
          </a:xfrm>
          <a:custGeom>
            <a:avLst/>
            <a:gdLst/>
            <a:ahLst/>
            <a:cxnLst/>
            <a:rect l="l" t="t" r="r" b="b"/>
            <a:pathLst>
              <a:path w="285750" h="30479">
                <a:moveTo>
                  <a:pt x="0" y="30162"/>
                </a:moveTo>
                <a:lnTo>
                  <a:pt x="28575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259088" y="5922264"/>
            <a:ext cx="391795" cy="311150"/>
          </a:xfrm>
          <a:custGeom>
            <a:avLst/>
            <a:gdLst/>
            <a:ahLst/>
            <a:cxnLst/>
            <a:rect l="l" t="t" r="r" b="b"/>
            <a:pathLst>
              <a:path w="391795" h="311150">
                <a:moveTo>
                  <a:pt x="391647" y="118744"/>
                </a:moveTo>
                <a:lnTo>
                  <a:pt x="242041" y="118757"/>
                </a:lnTo>
                <a:lnTo>
                  <a:pt x="0" y="118757"/>
                </a:lnTo>
                <a:lnTo>
                  <a:pt x="121010" y="192138"/>
                </a:lnTo>
                <a:lnTo>
                  <a:pt x="74782" y="310895"/>
                </a:lnTo>
                <a:lnTo>
                  <a:pt x="195813" y="237502"/>
                </a:lnTo>
                <a:lnTo>
                  <a:pt x="288274" y="237502"/>
                </a:lnTo>
                <a:lnTo>
                  <a:pt x="270616" y="192138"/>
                </a:lnTo>
                <a:lnTo>
                  <a:pt x="391626" y="118757"/>
                </a:lnTo>
                <a:lnTo>
                  <a:pt x="149585" y="118757"/>
                </a:lnTo>
                <a:lnTo>
                  <a:pt x="391647" y="118744"/>
                </a:lnTo>
                <a:close/>
              </a:path>
              <a:path w="391795" h="311150">
                <a:moveTo>
                  <a:pt x="288274" y="237502"/>
                </a:moveTo>
                <a:lnTo>
                  <a:pt x="195813" y="237502"/>
                </a:lnTo>
                <a:lnTo>
                  <a:pt x="316844" y="310895"/>
                </a:lnTo>
                <a:lnTo>
                  <a:pt x="288274" y="237502"/>
                </a:lnTo>
                <a:close/>
              </a:path>
              <a:path w="391795" h="311150">
                <a:moveTo>
                  <a:pt x="195813" y="0"/>
                </a:moveTo>
                <a:lnTo>
                  <a:pt x="149585" y="118757"/>
                </a:lnTo>
                <a:lnTo>
                  <a:pt x="242041" y="118757"/>
                </a:lnTo>
                <a:lnTo>
                  <a:pt x="19581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259067" y="5922264"/>
            <a:ext cx="391795" cy="311150"/>
          </a:xfrm>
          <a:custGeom>
            <a:avLst/>
            <a:gdLst/>
            <a:ahLst/>
            <a:cxnLst/>
            <a:rect l="l" t="t" r="r" b="b"/>
            <a:pathLst>
              <a:path w="391795" h="311150">
                <a:moveTo>
                  <a:pt x="0" y="118744"/>
                </a:moveTo>
                <a:lnTo>
                  <a:pt x="149606" y="118757"/>
                </a:lnTo>
                <a:lnTo>
                  <a:pt x="195834" y="0"/>
                </a:lnTo>
                <a:lnTo>
                  <a:pt x="242062" y="118757"/>
                </a:lnTo>
                <a:lnTo>
                  <a:pt x="391667" y="118744"/>
                </a:lnTo>
                <a:lnTo>
                  <a:pt x="270637" y="192138"/>
                </a:lnTo>
                <a:lnTo>
                  <a:pt x="316864" y="310895"/>
                </a:lnTo>
                <a:lnTo>
                  <a:pt x="195834" y="237502"/>
                </a:lnTo>
                <a:lnTo>
                  <a:pt x="74803" y="310895"/>
                </a:lnTo>
                <a:lnTo>
                  <a:pt x="121031" y="192138"/>
                </a:lnTo>
                <a:lnTo>
                  <a:pt x="0" y="118744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3987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4)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Выяснение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ник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овения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77402" y="6315766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6200" y="884682"/>
          <a:ext cx="8650351" cy="63276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616"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8956">
                      <a:solidFill>
                        <a:srgbClr val="0066C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8956">
                      <a:solidFill>
                        <a:srgbClr val="0066C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467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Сл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и,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да на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дение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за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ом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жно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Сл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и,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да на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дение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за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ом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жно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0">
                <a:tc>
                  <a:txBody>
                    <a:bodyPr/>
                    <a:lstStyle/>
                    <a:p>
                      <a:pPr marL="85090" marR="26162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чти за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юбым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жно 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ть.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сли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про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лема не ви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на,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зн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чи</a:t>
                      </a:r>
                      <a:r>
                        <a:rPr sz="1800" spc="-2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у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ас не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7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ьности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 не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изм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ния. Да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 с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льности, если д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см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тр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 на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есс,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 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он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 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он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ов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ся,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выр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 навык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рно</a:t>
                      </a:r>
                      <a:r>
                        <a:rPr sz="1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за 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85090" marR="153733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зм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жные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инс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нты ви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али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ации: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а,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тчик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4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956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р: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сс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де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ния ли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ья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есс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об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аб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При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аких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ях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исп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зу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ся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акие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инст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нты,</a:t>
                      </a:r>
                      <a:r>
                        <a:rPr sz="1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к: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SQC (S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atis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ical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Qua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ity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trol)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 marR="80581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ичин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о-с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ст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енных с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ей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Мно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ный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из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Си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ляции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4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85725" marR="159385">
                        <a:lnSpc>
                          <a:spcPct val="100000"/>
                        </a:lnSpc>
                      </a:pPr>
                      <a:r>
                        <a:rPr sz="1800" spc="-7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акже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стр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миться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ть ви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имым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ессы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об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аб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 (Н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р: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окна 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ения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за 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956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44">
                <a:tc>
                  <a:txBody>
                    <a:bodyPr/>
                    <a:lstStyle/>
                    <a:p>
                      <a:pPr algn="r">
                        <a:lnSpc>
                          <a:spcPts val="1110"/>
                        </a:lnSpc>
                      </a:pPr>
                      <a:r>
                        <a:rPr sz="1000" b="1" spc="10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ww</a:t>
                      </a:r>
                      <a:r>
                        <a:rPr sz="1000" b="1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w.</a:t>
                      </a:r>
                      <a:r>
                        <a:rPr sz="1000" b="1" spc="-10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000" b="1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956">
                      <a:solidFill>
                        <a:srgbClr val="0066C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ts val="2510"/>
                        </a:lnSpc>
                        <a:tabLst>
                          <a:tab pos="4274820" algn="r"/>
                        </a:tabLst>
                      </a:pPr>
                      <a:r>
                        <a:rPr sz="1000" b="1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s</a:t>
                      </a:r>
                      <a:r>
                        <a:rPr sz="1000" b="1" spc="-5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000" b="1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tom.</a:t>
                      </a:r>
                      <a:r>
                        <a:rPr sz="1000" b="1" spc="-5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000" b="1" dirty="0">
                          <a:solidFill>
                            <a:srgbClr val="0066CC"/>
                          </a:solidFill>
                          <a:latin typeface="Arial"/>
                          <a:cs typeface="Arial"/>
                          <a:hlinkClick r:id="rId3"/>
                        </a:rPr>
                        <a:t>u</a:t>
                      </a:r>
                      <a:r>
                        <a:rPr sz="3600" baseline="-16203" dirty="0">
                          <a:latin typeface="Arial"/>
                          <a:cs typeface="Arial"/>
                        </a:rPr>
                        <a:t> 	</a:t>
                      </a:r>
                      <a:r>
                        <a:rPr sz="3600" spc="-7" baseline="-16203" dirty="0">
                          <a:latin typeface="Arial"/>
                          <a:cs typeface="Arial"/>
                        </a:rPr>
                        <a:t>1</a:t>
                      </a:r>
                      <a:endParaRPr sz="3600" baseline="-1620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956">
                      <a:solidFill>
                        <a:srgbClr val="0066CC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27">
                <a:tc>
                  <a:txBody>
                    <a:bodyPr/>
                    <a:lstStyle/>
                    <a:p>
                      <a:endParaRPr sz="3600" baseline="-1620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3600" baseline="-1620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199" y="332186"/>
            <a:ext cx="8496300" cy="241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60"/>
              </a:lnSpc>
            </a:pP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Необходимос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9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выяс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ения</a:t>
            </a:r>
            <a:r>
              <a:rPr sz="1900" b="1" spc="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подр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бной</a:t>
            </a:r>
            <a:r>
              <a:rPr sz="19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900" b="1" spc="-50" dirty="0">
                <a:solidFill>
                  <a:srgbClr val="00295F"/>
                </a:solidFill>
                <a:latin typeface="Arial"/>
                <a:cs typeface="Arial"/>
              </a:rPr>
              <a:t>ф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мации</a:t>
            </a:r>
            <a:r>
              <a:rPr sz="19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во</a:t>
            </a:r>
            <a:r>
              <a:rPr sz="1900" b="1" spc="-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кновен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199" y="621746"/>
            <a:ext cx="7470775" cy="581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про</a:t>
            </a:r>
            <a:r>
              <a:rPr sz="1900" b="1" u="heavy" spc="-53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u="heavy" spc="-15" dirty="0">
                <a:solidFill>
                  <a:srgbClr val="00295F"/>
                </a:solidFill>
                <a:latin typeface="Arial"/>
                <a:cs typeface="Arial"/>
              </a:rPr>
              <a:t>блемы </a:t>
            </a:r>
            <a:endParaRPr sz="1900">
              <a:latin typeface="Arial"/>
              <a:cs typeface="Arial"/>
            </a:endParaRPr>
          </a:p>
          <a:p>
            <a:pPr marL="137160">
              <a:lnSpc>
                <a:spcPts val="2140"/>
              </a:lnSpc>
              <a:spcBef>
                <a:spcPts val="515"/>
              </a:spcBef>
            </a:pPr>
            <a:r>
              <a:rPr sz="1800" dirty="0">
                <a:latin typeface="Arial"/>
                <a:cs typeface="Arial"/>
              </a:rPr>
              <a:t>И</a:t>
            </a:r>
            <a:r>
              <a:rPr sz="1800" spc="-20" dirty="0">
                <a:latin typeface="Arial"/>
                <a:cs typeface="Arial"/>
              </a:rPr>
              <a:t>з</a:t>
            </a:r>
            <a:r>
              <a:rPr sz="1800" spc="-2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чить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45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бн</a:t>
            </a:r>
            <a:r>
              <a:rPr sz="1800" spc="-2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ю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инф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ацию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жно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с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10" dirty="0">
                <a:latin typeface="Arial"/>
                <a:cs typeface="Arial"/>
              </a:rPr>
              <a:t>ощ</a:t>
            </a:r>
            <a:r>
              <a:rPr sz="1800" dirty="0">
                <a:latin typeface="Arial"/>
                <a:cs typeface="Arial"/>
              </a:rPr>
              <a:t>ью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spc="-45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ики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4W2H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0960" y="6401415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19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5376607"/>
            <a:ext cx="8615045" cy="8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В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зни</a:t>
            </a:r>
            <a:r>
              <a:rPr sz="1800" spc="5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но</a:t>
            </a:r>
            <a:r>
              <a:rPr sz="1800" spc="-30" dirty="0">
                <a:latin typeface="Arial"/>
                <a:cs typeface="Arial"/>
              </a:rPr>
              <a:t>в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ние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-85" dirty="0">
                <a:latin typeface="Arial"/>
                <a:cs typeface="Arial"/>
              </a:rPr>
              <a:t>б</a:t>
            </a:r>
            <a:r>
              <a:rPr sz="1800" dirty="0">
                <a:latin typeface="Arial"/>
                <a:cs typeface="Arial"/>
              </a:rPr>
              <a:t>лемы 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зн</a:t>
            </a:r>
            <a:r>
              <a:rPr sz="1800" spc="-4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ч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т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зни</a:t>
            </a:r>
            <a:r>
              <a:rPr sz="1800" spc="5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но</a:t>
            </a:r>
            <a:r>
              <a:rPr sz="1800" spc="-30" dirty="0">
                <a:latin typeface="Arial"/>
                <a:cs typeface="Arial"/>
              </a:rPr>
              <a:t>в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ние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к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spc="-35" dirty="0">
                <a:latin typeface="Arial"/>
                <a:cs typeface="Arial"/>
              </a:rPr>
              <a:t>г</a:t>
            </a:r>
            <a:r>
              <a:rPr sz="1800" spc="5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-ни</a:t>
            </a:r>
            <a:r>
              <a:rPr sz="1800" spc="-40" dirty="0">
                <a:latin typeface="Arial"/>
                <a:cs typeface="Arial"/>
              </a:rPr>
              <a:t>б</a:t>
            </a:r>
            <a:r>
              <a:rPr sz="1800" spc="-8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дь изм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нени</a:t>
            </a:r>
            <a:r>
              <a:rPr sz="1800" spc="-10" dirty="0">
                <a:latin typeface="Arial"/>
                <a:cs typeface="Arial"/>
              </a:rPr>
              <a:t>я</a:t>
            </a:r>
            <a:r>
              <a:rPr sz="1800" dirty="0">
                <a:latin typeface="Arial"/>
                <a:cs typeface="Arial"/>
              </a:rPr>
              <a:t>. В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жно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не</a:t>
            </a:r>
            <a:r>
              <a:rPr sz="1800" spc="-10" dirty="0">
                <a:latin typeface="Arial"/>
                <a:cs typeface="Arial"/>
              </a:rPr>
              <a:t>п</a:t>
            </a:r>
            <a:r>
              <a:rPr sz="1800" dirty="0">
                <a:latin typeface="Arial"/>
                <a:cs typeface="Arial"/>
              </a:rPr>
              <a:t>ос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ст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енно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на 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оиз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-45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ст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енной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2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5" dirty="0">
                <a:latin typeface="Arial"/>
                <a:cs typeface="Arial"/>
              </a:rPr>
              <a:t>щ</a:t>
            </a:r>
            <a:r>
              <a:rPr sz="1800" dirty="0">
                <a:latin typeface="Arial"/>
                <a:cs typeface="Arial"/>
              </a:rPr>
              <a:t>ад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у</a:t>
            </a:r>
            <a:r>
              <a:rPr sz="1800" spc="2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овить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э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изм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нение и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выяснить р</a:t>
            </a:r>
            <a:r>
              <a:rPr sz="1800" spc="-35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зницу м</a:t>
            </a:r>
            <a:r>
              <a:rPr sz="1800" spc="-3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жду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но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ьным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и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нено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м</a:t>
            </a:r>
            <a:r>
              <a:rPr sz="1800" spc="-10" dirty="0">
                <a:latin typeface="Arial"/>
                <a:cs typeface="Arial"/>
              </a:rPr>
              <a:t>а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ьным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с</a:t>
            </a:r>
            <a:r>
              <a:rPr sz="1800" dirty="0">
                <a:latin typeface="Arial"/>
                <a:cs typeface="Arial"/>
              </a:rPr>
              <a:t>ос</a:t>
            </a:r>
            <a:r>
              <a:rPr sz="1800" spc="-30" dirty="0">
                <a:latin typeface="Arial"/>
                <a:cs typeface="Arial"/>
              </a:rPr>
              <a:t>т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я</a:t>
            </a:r>
            <a:r>
              <a:rPr sz="1800" dirty="0">
                <a:latin typeface="Arial"/>
                <a:cs typeface="Arial"/>
              </a:rPr>
              <a:t>нием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2875" y="1258951"/>
          <a:ext cx="8521700" cy="4027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92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What –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3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ина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 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ой с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оне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выше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аски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47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.04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:05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25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47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Who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Опе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ор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ирн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В.Н.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аким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об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он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анно/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симп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ялись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нее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090" marR="308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льзя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ср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аз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ть,</a:t>
                      </a:r>
                      <a:r>
                        <a:rPr sz="16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про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ле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зн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ла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спо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о. 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быть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про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ле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ущ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ест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ала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ран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ше,</a:t>
                      </a:r>
                      <a:r>
                        <a:rPr sz="16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ее 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лько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зам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тили</a:t>
                      </a:r>
                      <a:r>
                        <a:rPr sz="16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16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прои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ош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ена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онтр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лера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85090" marR="441959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much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ом 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ичест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е?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3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а/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нес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яд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322453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93963" y="6380441"/>
            <a:ext cx="36385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20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5927" rIns="0" bIns="0" rtlCol="0">
            <a:spAutoFit/>
          </a:bodyPr>
          <a:lstStyle/>
          <a:p>
            <a:pPr marL="71120" marR="5080">
              <a:lnSpc>
                <a:spcPct val="100000"/>
              </a:lnSpc>
            </a:pPr>
            <a:r>
              <a:rPr dirty="0"/>
              <a:t>Кр</a:t>
            </a:r>
            <a:r>
              <a:rPr spc="-10" dirty="0"/>
              <a:t>у</a:t>
            </a:r>
            <a:r>
              <a:rPr dirty="0"/>
              <a:t>г</a:t>
            </a:r>
            <a:r>
              <a:rPr spc="-15" dirty="0"/>
              <a:t> </a:t>
            </a:r>
            <a:r>
              <a:rPr dirty="0"/>
              <a:t>во</a:t>
            </a:r>
            <a:r>
              <a:rPr spc="10" dirty="0"/>
              <a:t>з</a:t>
            </a:r>
            <a:r>
              <a:rPr dirty="0"/>
              <a:t>можных</a:t>
            </a:r>
            <a:r>
              <a:rPr spc="-55" dirty="0"/>
              <a:t> </a:t>
            </a:r>
            <a:r>
              <a:rPr spc="-10" dirty="0"/>
              <a:t>п</a:t>
            </a:r>
            <a:r>
              <a:rPr dirty="0"/>
              <a:t>рич</a:t>
            </a:r>
            <a:r>
              <a:rPr spc="-10" dirty="0"/>
              <a:t>и</a:t>
            </a:r>
            <a:r>
              <a:rPr dirty="0"/>
              <a:t>н</a:t>
            </a:r>
            <a:r>
              <a:rPr spc="-20" dirty="0"/>
              <a:t> </a:t>
            </a:r>
            <a:r>
              <a:rPr dirty="0"/>
              <a:t>во</a:t>
            </a:r>
            <a:r>
              <a:rPr spc="10" dirty="0"/>
              <a:t>з</a:t>
            </a:r>
            <a:r>
              <a:rPr dirty="0"/>
              <a:t>н</a:t>
            </a:r>
            <a:r>
              <a:rPr spc="-10" dirty="0"/>
              <a:t>и</a:t>
            </a:r>
            <a:r>
              <a:rPr dirty="0"/>
              <a:t>кно</a:t>
            </a:r>
            <a:r>
              <a:rPr spc="-10" dirty="0"/>
              <a:t>в</a:t>
            </a:r>
            <a:r>
              <a:rPr dirty="0"/>
              <a:t>е</a:t>
            </a:r>
            <a:r>
              <a:rPr spc="-15" dirty="0"/>
              <a:t>н</a:t>
            </a:r>
            <a:r>
              <a:rPr dirty="0"/>
              <a:t>ия</a:t>
            </a:r>
            <a:r>
              <a:rPr spc="-40" dirty="0"/>
              <a:t> </a:t>
            </a:r>
            <a:r>
              <a:rPr spc="-10" dirty="0"/>
              <a:t>п</a:t>
            </a:r>
            <a:r>
              <a:rPr dirty="0"/>
              <a:t>ро</a:t>
            </a:r>
            <a:r>
              <a:rPr spc="5" dirty="0"/>
              <a:t>б</a:t>
            </a:r>
            <a:r>
              <a:rPr dirty="0"/>
              <a:t>лем</a:t>
            </a:r>
            <a:r>
              <a:rPr spc="-30" dirty="0"/>
              <a:t> </a:t>
            </a:r>
            <a:r>
              <a:rPr dirty="0"/>
              <a:t>сузи</a:t>
            </a:r>
            <a:r>
              <a:rPr spc="-10" dirty="0"/>
              <a:t>т</a:t>
            </a:r>
            <a:r>
              <a:rPr dirty="0"/>
              <a:t>ся,</a:t>
            </a:r>
            <a:r>
              <a:rPr spc="-25" dirty="0"/>
              <a:t> </a:t>
            </a:r>
            <a:r>
              <a:rPr dirty="0"/>
              <a:t>е</a:t>
            </a:r>
            <a:r>
              <a:rPr spc="5" dirty="0"/>
              <a:t>с</a:t>
            </a:r>
            <a:r>
              <a:rPr dirty="0"/>
              <a:t>ли каче</a:t>
            </a:r>
            <a:r>
              <a:rPr spc="5" dirty="0"/>
              <a:t>с</a:t>
            </a:r>
            <a:r>
              <a:rPr dirty="0"/>
              <a:t>твенно</a:t>
            </a:r>
            <a:r>
              <a:rPr spc="-55" dirty="0"/>
              <a:t> </a:t>
            </a:r>
            <a:r>
              <a:rPr spc="-10" dirty="0"/>
              <a:t>п</a:t>
            </a:r>
            <a:r>
              <a:rPr dirty="0"/>
              <a:t>ро</a:t>
            </a:r>
            <a:r>
              <a:rPr spc="5" dirty="0"/>
              <a:t>в</a:t>
            </a:r>
            <a:r>
              <a:rPr dirty="0"/>
              <a:t>е</a:t>
            </a:r>
            <a:r>
              <a:rPr spc="5" dirty="0"/>
              <a:t>с</a:t>
            </a:r>
            <a:r>
              <a:rPr dirty="0"/>
              <a:t>ти</a:t>
            </a:r>
            <a:r>
              <a:rPr spc="-30" dirty="0"/>
              <a:t> </a:t>
            </a:r>
            <a:r>
              <a:rPr dirty="0"/>
              <a:t>так</a:t>
            </a:r>
            <a:r>
              <a:rPr spc="-10" dirty="0"/>
              <a:t>и</a:t>
            </a:r>
            <a:r>
              <a:rPr dirty="0"/>
              <a:t>е</a:t>
            </a:r>
            <a:r>
              <a:rPr spc="-30" dirty="0"/>
              <a:t> </a:t>
            </a:r>
            <a:r>
              <a:rPr dirty="0"/>
              <a:t>э</a:t>
            </a:r>
            <a:r>
              <a:rPr spc="-10" dirty="0"/>
              <a:t>т</a:t>
            </a:r>
            <a:r>
              <a:rPr dirty="0"/>
              <a:t>апы,</a:t>
            </a:r>
            <a:r>
              <a:rPr spc="-5" dirty="0"/>
              <a:t> </a:t>
            </a:r>
            <a:r>
              <a:rPr dirty="0"/>
              <a:t>как: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4025" y="2096913"/>
            <a:ext cx="6076950" cy="149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00295F"/>
              </a:buClr>
              <a:buFont typeface="Arial"/>
              <a:buAutoNum type="arabicPlain"/>
              <a:tabLst>
                <a:tab pos="154940" algn="l"/>
              </a:tabLst>
            </a:pP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)</a:t>
            </a:r>
            <a:r>
              <a:rPr sz="2000" dirty="0">
                <a:latin typeface="Arial"/>
                <a:cs typeface="Arial"/>
              </a:rPr>
              <a:t>Разбивка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 </a:t>
            </a:r>
            <a:r>
              <a:rPr sz="2000" spc="-10" dirty="0">
                <a:latin typeface="Arial"/>
                <a:cs typeface="Arial"/>
              </a:rPr>
              <a:t>э</a:t>
            </a:r>
            <a:r>
              <a:rPr sz="2000" dirty="0">
                <a:latin typeface="Arial"/>
                <a:cs typeface="Arial"/>
              </a:rPr>
              <a:t>лемен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арные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endParaRPr sz="2000">
              <a:latin typeface="Arial"/>
              <a:cs typeface="Arial"/>
            </a:endParaRPr>
          </a:p>
          <a:p>
            <a:pPr marL="12700" marR="481330">
              <a:lnSpc>
                <a:spcPct val="200000"/>
              </a:lnSpc>
              <a:buClr>
                <a:srgbClr val="00295F"/>
              </a:buClr>
              <a:buFont typeface="Arial"/>
              <a:buAutoNum type="arabicPlain"/>
              <a:tabLst>
                <a:tab pos="154940" algn="l"/>
              </a:tabLst>
            </a:pP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)</a:t>
            </a:r>
            <a:r>
              <a:rPr sz="2000" dirty="0">
                <a:latin typeface="Arial"/>
                <a:cs typeface="Arial"/>
              </a:rPr>
              <a:t>Вы</a:t>
            </a:r>
            <a:r>
              <a:rPr sz="2000" spc="-15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снение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та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во</a:t>
            </a:r>
            <a:r>
              <a:rPr sz="2000" spc="1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1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-2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 </a:t>
            </a: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3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)</a:t>
            </a:r>
            <a:r>
              <a:rPr sz="2000" dirty="0">
                <a:latin typeface="Arial"/>
                <a:cs typeface="Arial"/>
              </a:rPr>
              <a:t>Вы</a:t>
            </a:r>
            <a:r>
              <a:rPr sz="2000" spc="-15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снение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харак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ера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роявлен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5199" y="566475"/>
            <a:ext cx="67532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err="1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35" dirty="0" err="1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 err="1">
                <a:solidFill>
                  <a:srgbClr val="00295F"/>
                </a:solidFill>
                <a:latin typeface="Arial"/>
                <a:cs typeface="Arial"/>
              </a:rPr>
              <a:t>одика</a:t>
            </a:r>
            <a:r>
              <a:rPr sz="18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ре</a:t>
            </a:r>
            <a:r>
              <a:rPr sz="1800" b="1" spc="-40" dirty="0" err="1" smtClean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ени</a:t>
            </a:r>
            <a:r>
              <a:rPr lang="ru-RU" b="1" dirty="0">
                <a:solidFill>
                  <a:srgbClr val="00295F"/>
                </a:solidFill>
                <a:latin typeface="Arial"/>
                <a:cs typeface="Arial"/>
              </a:rPr>
              <a:t>я</a:t>
            </a:r>
            <a:r>
              <a:rPr sz="1800" b="1" spc="30" dirty="0" smtClean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 err="1" smtClean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 err="1" smtClean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 err="1" smtClean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dirty="0" smtClean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8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г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ов.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46338" y="6420617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5155" y="1000125"/>
          <a:ext cx="8714230" cy="5320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6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6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7775">
                <a:tc rowSpan="5"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P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8680" marR="812165" indent="652145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1 Фиксация проблемы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ль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раб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ы</a:t>
                      </a:r>
                    </a:p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деальное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раб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ы</a:t>
                      </a:r>
                    </a:p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Иссл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ущ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ее</a:t>
                      </a:r>
                      <a:r>
                        <a:rPr sz="13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</a:p>
                    <a:p>
                      <a:pPr marL="373380" marR="18542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зницу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ду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ным</a:t>
                      </a:r>
                      <a:r>
                        <a:rPr sz="13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 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щим</a:t>
                      </a:r>
                      <a:r>
                        <a:rPr sz="13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ем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ущ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ее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е,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ак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у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7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7610" marR="1190625" indent="1270" algn="ctr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2 Детализация проблемы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marR="72644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Со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би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лемы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на 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э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арн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лемы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Об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лемы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для реше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73380" marR="1287145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Пона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ес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ом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онк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у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7260" marR="929005" indent="583565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3 Опре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ение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цели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чес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енные,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онк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ные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420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1140" marR="22669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чение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зни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но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ения проблемы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marR="103505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Выясни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ны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кно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лемы с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ощью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ки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чему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орен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ну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83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ка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орр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ющих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мероприятий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Пр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жит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ек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ру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оп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</a:p>
                    <a:p>
                      <a:pPr marL="37338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для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ране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орен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ой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ны</a:t>
                      </a:r>
                    </a:p>
                    <a:p>
                      <a:pPr marL="373380" marR="730250" indent="-342900">
                        <a:lnSpc>
                          <a:spcPct val="100000"/>
                        </a:lnSpc>
                        <a:buFont typeface="Arial"/>
                        <a:buAutoNum type="arabicParenR" startAt="2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Выбр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лее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spc="-4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1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ное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 на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нее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ное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е.</a:t>
                      </a:r>
                    </a:p>
                    <a:p>
                      <a:pPr marL="373380" marR="1143635" indent="-342900">
                        <a:lnSpc>
                          <a:spcPct val="100000"/>
                        </a:lnSpc>
                        <a:buFont typeface="Arial"/>
                        <a:buAutoNum type="arabicParenR" startAt="2"/>
                        <a:tabLst>
                          <a:tab pos="374015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 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енными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цами</a:t>
                      </a:r>
                    </a:p>
                    <a:p>
                      <a:pPr marL="373380" indent="-342900">
                        <a:lnSpc>
                          <a:spcPct val="100000"/>
                        </a:lnSpc>
                        <a:buFont typeface="Arial"/>
                        <a:buAutoNum type="arabicParenR" startAt="2"/>
                        <a:tabLst>
                          <a:tab pos="374015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Сос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300" spc="-5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раф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реал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ации</a:t>
                      </a:r>
                    </a:p>
                    <a:p>
                      <a:pPr marL="373380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оп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9654">
                      <a:solidFill>
                        <a:srgbClr val="0066C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28955">
                      <a:solidFill>
                        <a:srgbClr val="0066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496560" cy="83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indent="-1016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«5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очем</a:t>
            </a:r>
            <a:r>
              <a:rPr sz="1800" b="1" spc="-20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»)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000">
              <a:latin typeface="Times New Roman"/>
              <a:cs typeface="Times New Roman"/>
            </a:endParaRPr>
          </a:p>
          <a:p>
            <a:pPr marL="2222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Фактическая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инф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ация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о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952" y="1423344"/>
            <a:ext cx="170116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нес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ответствии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79663" y="6414217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21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1733" y="4238680"/>
            <a:ext cx="273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П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т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ждение гип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зы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37559" y="4863084"/>
            <a:ext cx="2258695" cy="783590"/>
          </a:xfrm>
          <a:custGeom>
            <a:avLst/>
            <a:gdLst/>
            <a:ahLst/>
            <a:cxnLst/>
            <a:rect l="l" t="t" r="r" b="b"/>
            <a:pathLst>
              <a:path w="2258695" h="783589">
                <a:moveTo>
                  <a:pt x="1129284" y="0"/>
                </a:moveTo>
                <a:lnTo>
                  <a:pt x="1036663" y="1298"/>
                </a:lnTo>
                <a:lnTo>
                  <a:pt x="946105" y="5127"/>
                </a:lnTo>
                <a:lnTo>
                  <a:pt x="857900" y="11384"/>
                </a:lnTo>
                <a:lnTo>
                  <a:pt x="772338" y="19970"/>
                </a:lnTo>
                <a:lnTo>
                  <a:pt x="689711" y="30783"/>
                </a:lnTo>
                <a:lnTo>
                  <a:pt x="610308" y="43723"/>
                </a:lnTo>
                <a:lnTo>
                  <a:pt x="534420" y="58688"/>
                </a:lnTo>
                <a:lnTo>
                  <a:pt x="462338" y="75578"/>
                </a:lnTo>
                <a:lnTo>
                  <a:pt x="394353" y="94291"/>
                </a:lnTo>
                <a:lnTo>
                  <a:pt x="330755" y="114728"/>
                </a:lnTo>
                <a:lnTo>
                  <a:pt x="271835" y="136787"/>
                </a:lnTo>
                <a:lnTo>
                  <a:pt x="217883" y="160367"/>
                </a:lnTo>
                <a:lnTo>
                  <a:pt x="169190" y="185367"/>
                </a:lnTo>
                <a:lnTo>
                  <a:pt x="126046" y="211687"/>
                </a:lnTo>
                <a:lnTo>
                  <a:pt x="88743" y="239226"/>
                </a:lnTo>
                <a:lnTo>
                  <a:pt x="57570" y="267882"/>
                </a:lnTo>
                <a:lnTo>
                  <a:pt x="32819" y="297555"/>
                </a:lnTo>
                <a:lnTo>
                  <a:pt x="3743" y="359549"/>
                </a:lnTo>
                <a:lnTo>
                  <a:pt x="0" y="391667"/>
                </a:lnTo>
                <a:lnTo>
                  <a:pt x="3743" y="423790"/>
                </a:lnTo>
                <a:lnTo>
                  <a:pt x="32819" y="485788"/>
                </a:lnTo>
                <a:lnTo>
                  <a:pt x="57570" y="515463"/>
                </a:lnTo>
                <a:lnTo>
                  <a:pt x="88743" y="544120"/>
                </a:lnTo>
                <a:lnTo>
                  <a:pt x="126046" y="571659"/>
                </a:lnTo>
                <a:lnTo>
                  <a:pt x="169190" y="597979"/>
                </a:lnTo>
                <a:lnTo>
                  <a:pt x="217883" y="622979"/>
                </a:lnTo>
                <a:lnTo>
                  <a:pt x="271835" y="646558"/>
                </a:lnTo>
                <a:lnTo>
                  <a:pt x="330755" y="668616"/>
                </a:lnTo>
                <a:lnTo>
                  <a:pt x="394353" y="689052"/>
                </a:lnTo>
                <a:lnTo>
                  <a:pt x="462338" y="707765"/>
                </a:lnTo>
                <a:lnTo>
                  <a:pt x="534420" y="724653"/>
                </a:lnTo>
                <a:lnTo>
                  <a:pt x="610308" y="739617"/>
                </a:lnTo>
                <a:lnTo>
                  <a:pt x="689711" y="752555"/>
                </a:lnTo>
                <a:lnTo>
                  <a:pt x="772338" y="763367"/>
                </a:lnTo>
                <a:lnTo>
                  <a:pt x="857900" y="771952"/>
                </a:lnTo>
                <a:lnTo>
                  <a:pt x="946105" y="778209"/>
                </a:lnTo>
                <a:lnTo>
                  <a:pt x="1036663" y="782037"/>
                </a:lnTo>
                <a:lnTo>
                  <a:pt x="1129284" y="783335"/>
                </a:lnTo>
                <a:lnTo>
                  <a:pt x="1221904" y="782037"/>
                </a:lnTo>
                <a:lnTo>
                  <a:pt x="1312462" y="778209"/>
                </a:lnTo>
                <a:lnTo>
                  <a:pt x="1400667" y="771952"/>
                </a:lnTo>
                <a:lnTo>
                  <a:pt x="1486229" y="763367"/>
                </a:lnTo>
                <a:lnTo>
                  <a:pt x="1568856" y="752555"/>
                </a:lnTo>
                <a:lnTo>
                  <a:pt x="1648259" y="739617"/>
                </a:lnTo>
                <a:lnTo>
                  <a:pt x="1724147" y="724653"/>
                </a:lnTo>
                <a:lnTo>
                  <a:pt x="1796229" y="707765"/>
                </a:lnTo>
                <a:lnTo>
                  <a:pt x="1864214" y="689052"/>
                </a:lnTo>
                <a:lnTo>
                  <a:pt x="1927812" y="668616"/>
                </a:lnTo>
                <a:lnTo>
                  <a:pt x="1986732" y="646558"/>
                </a:lnTo>
                <a:lnTo>
                  <a:pt x="2040684" y="622979"/>
                </a:lnTo>
                <a:lnTo>
                  <a:pt x="2089377" y="597979"/>
                </a:lnTo>
                <a:lnTo>
                  <a:pt x="2132521" y="571659"/>
                </a:lnTo>
                <a:lnTo>
                  <a:pt x="2169824" y="544120"/>
                </a:lnTo>
                <a:lnTo>
                  <a:pt x="2200997" y="515463"/>
                </a:lnTo>
                <a:lnTo>
                  <a:pt x="2225748" y="485788"/>
                </a:lnTo>
                <a:lnTo>
                  <a:pt x="2254824" y="423790"/>
                </a:lnTo>
                <a:lnTo>
                  <a:pt x="2258567" y="391667"/>
                </a:lnTo>
                <a:lnTo>
                  <a:pt x="2254824" y="359549"/>
                </a:lnTo>
                <a:lnTo>
                  <a:pt x="2225748" y="297555"/>
                </a:lnTo>
                <a:lnTo>
                  <a:pt x="2200997" y="267882"/>
                </a:lnTo>
                <a:lnTo>
                  <a:pt x="2169824" y="239226"/>
                </a:lnTo>
                <a:lnTo>
                  <a:pt x="2132521" y="211687"/>
                </a:lnTo>
                <a:lnTo>
                  <a:pt x="2089377" y="185367"/>
                </a:lnTo>
                <a:lnTo>
                  <a:pt x="2040684" y="160367"/>
                </a:lnTo>
                <a:lnTo>
                  <a:pt x="1986732" y="136787"/>
                </a:lnTo>
                <a:lnTo>
                  <a:pt x="1927812" y="114728"/>
                </a:lnTo>
                <a:lnTo>
                  <a:pt x="1864214" y="94291"/>
                </a:lnTo>
                <a:lnTo>
                  <a:pt x="1796229" y="75578"/>
                </a:lnTo>
                <a:lnTo>
                  <a:pt x="1724147" y="58688"/>
                </a:lnTo>
                <a:lnTo>
                  <a:pt x="1648259" y="43723"/>
                </a:lnTo>
                <a:lnTo>
                  <a:pt x="1568856" y="30783"/>
                </a:lnTo>
                <a:lnTo>
                  <a:pt x="1486229" y="19970"/>
                </a:lnTo>
                <a:lnTo>
                  <a:pt x="1400667" y="11384"/>
                </a:lnTo>
                <a:lnTo>
                  <a:pt x="1312462" y="5127"/>
                </a:lnTo>
                <a:lnTo>
                  <a:pt x="1221904" y="1298"/>
                </a:lnTo>
                <a:lnTo>
                  <a:pt x="112928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37559" y="4863084"/>
            <a:ext cx="2258695" cy="783590"/>
          </a:xfrm>
          <a:custGeom>
            <a:avLst/>
            <a:gdLst/>
            <a:ahLst/>
            <a:cxnLst/>
            <a:rect l="l" t="t" r="r" b="b"/>
            <a:pathLst>
              <a:path w="2258695" h="783589">
                <a:moveTo>
                  <a:pt x="0" y="391667"/>
                </a:moveTo>
                <a:lnTo>
                  <a:pt x="14780" y="328145"/>
                </a:lnTo>
                <a:lnTo>
                  <a:pt x="57570" y="267882"/>
                </a:lnTo>
                <a:lnTo>
                  <a:pt x="88743" y="239226"/>
                </a:lnTo>
                <a:lnTo>
                  <a:pt x="126046" y="211687"/>
                </a:lnTo>
                <a:lnTo>
                  <a:pt x="169190" y="185367"/>
                </a:lnTo>
                <a:lnTo>
                  <a:pt x="217883" y="160367"/>
                </a:lnTo>
                <a:lnTo>
                  <a:pt x="271835" y="136787"/>
                </a:lnTo>
                <a:lnTo>
                  <a:pt x="330755" y="114728"/>
                </a:lnTo>
                <a:lnTo>
                  <a:pt x="394353" y="94291"/>
                </a:lnTo>
                <a:lnTo>
                  <a:pt x="462338" y="75578"/>
                </a:lnTo>
                <a:lnTo>
                  <a:pt x="534420" y="58688"/>
                </a:lnTo>
                <a:lnTo>
                  <a:pt x="610308" y="43723"/>
                </a:lnTo>
                <a:lnTo>
                  <a:pt x="689711" y="30783"/>
                </a:lnTo>
                <a:lnTo>
                  <a:pt x="772338" y="19970"/>
                </a:lnTo>
                <a:lnTo>
                  <a:pt x="857900" y="11384"/>
                </a:lnTo>
                <a:lnTo>
                  <a:pt x="946105" y="5127"/>
                </a:lnTo>
                <a:lnTo>
                  <a:pt x="1036663" y="1298"/>
                </a:lnTo>
                <a:lnTo>
                  <a:pt x="1129284" y="0"/>
                </a:lnTo>
                <a:lnTo>
                  <a:pt x="1221904" y="1298"/>
                </a:lnTo>
                <a:lnTo>
                  <a:pt x="1312462" y="5127"/>
                </a:lnTo>
                <a:lnTo>
                  <a:pt x="1400667" y="11384"/>
                </a:lnTo>
                <a:lnTo>
                  <a:pt x="1486229" y="19970"/>
                </a:lnTo>
                <a:lnTo>
                  <a:pt x="1568856" y="30783"/>
                </a:lnTo>
                <a:lnTo>
                  <a:pt x="1648259" y="43723"/>
                </a:lnTo>
                <a:lnTo>
                  <a:pt x="1724147" y="58688"/>
                </a:lnTo>
                <a:lnTo>
                  <a:pt x="1796229" y="75578"/>
                </a:lnTo>
                <a:lnTo>
                  <a:pt x="1864214" y="94291"/>
                </a:lnTo>
                <a:lnTo>
                  <a:pt x="1927812" y="114728"/>
                </a:lnTo>
                <a:lnTo>
                  <a:pt x="1986732" y="136787"/>
                </a:lnTo>
                <a:lnTo>
                  <a:pt x="2040684" y="160367"/>
                </a:lnTo>
                <a:lnTo>
                  <a:pt x="2089377" y="185367"/>
                </a:lnTo>
                <a:lnTo>
                  <a:pt x="2132521" y="211687"/>
                </a:lnTo>
                <a:lnTo>
                  <a:pt x="2169824" y="239226"/>
                </a:lnTo>
                <a:lnTo>
                  <a:pt x="2200997" y="267882"/>
                </a:lnTo>
                <a:lnTo>
                  <a:pt x="2225748" y="297555"/>
                </a:lnTo>
                <a:lnTo>
                  <a:pt x="2254824" y="359549"/>
                </a:lnTo>
                <a:lnTo>
                  <a:pt x="2258567" y="391667"/>
                </a:lnTo>
                <a:lnTo>
                  <a:pt x="2254824" y="423790"/>
                </a:lnTo>
                <a:lnTo>
                  <a:pt x="2225748" y="485788"/>
                </a:lnTo>
                <a:lnTo>
                  <a:pt x="2200997" y="515463"/>
                </a:lnTo>
                <a:lnTo>
                  <a:pt x="2169824" y="544120"/>
                </a:lnTo>
                <a:lnTo>
                  <a:pt x="2132521" y="571659"/>
                </a:lnTo>
                <a:lnTo>
                  <a:pt x="2089377" y="597979"/>
                </a:lnTo>
                <a:lnTo>
                  <a:pt x="2040684" y="622979"/>
                </a:lnTo>
                <a:lnTo>
                  <a:pt x="1986732" y="646558"/>
                </a:lnTo>
                <a:lnTo>
                  <a:pt x="1927812" y="668616"/>
                </a:lnTo>
                <a:lnTo>
                  <a:pt x="1864214" y="689052"/>
                </a:lnTo>
                <a:lnTo>
                  <a:pt x="1796229" y="707765"/>
                </a:lnTo>
                <a:lnTo>
                  <a:pt x="1724147" y="724653"/>
                </a:lnTo>
                <a:lnTo>
                  <a:pt x="1648259" y="739617"/>
                </a:lnTo>
                <a:lnTo>
                  <a:pt x="1568856" y="752555"/>
                </a:lnTo>
                <a:lnTo>
                  <a:pt x="1486229" y="763367"/>
                </a:lnTo>
                <a:lnTo>
                  <a:pt x="1400667" y="771952"/>
                </a:lnTo>
                <a:lnTo>
                  <a:pt x="1312462" y="778209"/>
                </a:lnTo>
                <a:lnTo>
                  <a:pt x="1221904" y="782037"/>
                </a:lnTo>
                <a:lnTo>
                  <a:pt x="1129284" y="783335"/>
                </a:lnTo>
                <a:lnTo>
                  <a:pt x="1036663" y="782037"/>
                </a:lnTo>
                <a:lnTo>
                  <a:pt x="946105" y="778209"/>
                </a:lnTo>
                <a:lnTo>
                  <a:pt x="857900" y="771952"/>
                </a:lnTo>
                <a:lnTo>
                  <a:pt x="772338" y="763367"/>
                </a:lnTo>
                <a:lnTo>
                  <a:pt x="689711" y="752555"/>
                </a:lnTo>
                <a:lnTo>
                  <a:pt x="610308" y="739617"/>
                </a:lnTo>
                <a:lnTo>
                  <a:pt x="534420" y="724653"/>
                </a:lnTo>
                <a:lnTo>
                  <a:pt x="462338" y="707765"/>
                </a:lnTo>
                <a:lnTo>
                  <a:pt x="394353" y="689052"/>
                </a:lnTo>
                <a:lnTo>
                  <a:pt x="330755" y="668616"/>
                </a:lnTo>
                <a:lnTo>
                  <a:pt x="271835" y="646558"/>
                </a:lnTo>
                <a:lnTo>
                  <a:pt x="217883" y="622979"/>
                </a:lnTo>
                <a:lnTo>
                  <a:pt x="169190" y="597979"/>
                </a:lnTo>
                <a:lnTo>
                  <a:pt x="126046" y="571659"/>
                </a:lnTo>
                <a:lnTo>
                  <a:pt x="88743" y="544120"/>
                </a:lnTo>
                <a:lnTo>
                  <a:pt x="57570" y="515463"/>
                </a:lnTo>
                <a:lnTo>
                  <a:pt x="32819" y="485788"/>
                </a:lnTo>
                <a:lnTo>
                  <a:pt x="3743" y="423790"/>
                </a:lnTo>
                <a:lnTo>
                  <a:pt x="0" y="39166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776217" y="4927758"/>
            <a:ext cx="1381125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410" marR="5080" indent="-93345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Коре</a:t>
            </a:r>
            <a:r>
              <a:rPr sz="2400" spc="-10" dirty="0">
                <a:latin typeface="Arial"/>
                <a:cs typeface="Arial"/>
              </a:rPr>
              <a:t>н</a:t>
            </a:r>
            <a:r>
              <a:rPr sz="2400" dirty="0">
                <a:latin typeface="Arial"/>
                <a:cs typeface="Arial"/>
              </a:rPr>
              <a:t>н</a:t>
            </a:r>
            <a:r>
              <a:rPr sz="2400" spc="-10" dirty="0">
                <a:latin typeface="Arial"/>
                <a:cs typeface="Arial"/>
              </a:rPr>
              <a:t>а</a:t>
            </a:r>
            <a:r>
              <a:rPr sz="2400" dirty="0">
                <a:latin typeface="Arial"/>
                <a:cs typeface="Arial"/>
              </a:rPr>
              <a:t>я п</a:t>
            </a:r>
            <a:r>
              <a:rPr sz="2400" spc="-10" dirty="0">
                <a:latin typeface="Arial"/>
                <a:cs typeface="Arial"/>
              </a:rPr>
              <a:t>р</a:t>
            </a:r>
            <a:r>
              <a:rPr sz="2400" dirty="0">
                <a:latin typeface="Arial"/>
                <a:cs typeface="Arial"/>
              </a:rPr>
              <a:t>ичина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31619" y="1794510"/>
            <a:ext cx="78105" cy="414655"/>
          </a:xfrm>
          <a:custGeom>
            <a:avLst/>
            <a:gdLst/>
            <a:ahLst/>
            <a:cxnLst/>
            <a:rect l="l" t="t" r="r" b="b"/>
            <a:pathLst>
              <a:path w="78105" h="414655">
                <a:moveTo>
                  <a:pt x="25908" y="336550"/>
                </a:moveTo>
                <a:lnTo>
                  <a:pt x="0" y="336550"/>
                </a:lnTo>
                <a:lnTo>
                  <a:pt x="38862" y="414274"/>
                </a:lnTo>
                <a:lnTo>
                  <a:pt x="71247" y="349503"/>
                </a:lnTo>
                <a:lnTo>
                  <a:pt x="25908" y="349503"/>
                </a:lnTo>
                <a:lnTo>
                  <a:pt x="25908" y="336550"/>
                </a:lnTo>
                <a:close/>
              </a:path>
              <a:path w="78105" h="414655">
                <a:moveTo>
                  <a:pt x="51816" y="0"/>
                </a:moveTo>
                <a:lnTo>
                  <a:pt x="25908" y="0"/>
                </a:lnTo>
                <a:lnTo>
                  <a:pt x="25908" y="349503"/>
                </a:lnTo>
                <a:lnTo>
                  <a:pt x="51816" y="349503"/>
                </a:lnTo>
                <a:lnTo>
                  <a:pt x="51816" y="0"/>
                </a:lnTo>
                <a:close/>
              </a:path>
              <a:path w="78105" h="414655">
                <a:moveTo>
                  <a:pt x="77724" y="336550"/>
                </a:moveTo>
                <a:lnTo>
                  <a:pt x="51816" y="336550"/>
                </a:lnTo>
                <a:lnTo>
                  <a:pt x="51816" y="349503"/>
                </a:lnTo>
                <a:lnTo>
                  <a:pt x="71247" y="349503"/>
                </a:lnTo>
                <a:lnTo>
                  <a:pt x="77724" y="3365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6878" y="1936242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80">
                <a:moveTo>
                  <a:pt x="0" y="0"/>
                </a:moveTo>
                <a:lnTo>
                  <a:pt x="273519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7160" y="1936242"/>
            <a:ext cx="78105" cy="273050"/>
          </a:xfrm>
          <a:custGeom>
            <a:avLst/>
            <a:gdLst/>
            <a:ahLst/>
            <a:cxnLst/>
            <a:rect l="l" t="t" r="r" b="b"/>
            <a:pathLst>
              <a:path w="78104" h="273050">
                <a:moveTo>
                  <a:pt x="25907" y="195325"/>
                </a:moveTo>
                <a:lnTo>
                  <a:pt x="0" y="195325"/>
                </a:lnTo>
                <a:lnTo>
                  <a:pt x="38861" y="273050"/>
                </a:lnTo>
                <a:lnTo>
                  <a:pt x="71246" y="208280"/>
                </a:lnTo>
                <a:lnTo>
                  <a:pt x="25907" y="208280"/>
                </a:lnTo>
                <a:lnTo>
                  <a:pt x="25907" y="195325"/>
                </a:lnTo>
                <a:close/>
              </a:path>
              <a:path w="78104" h="273050">
                <a:moveTo>
                  <a:pt x="51816" y="0"/>
                </a:moveTo>
                <a:lnTo>
                  <a:pt x="25907" y="0"/>
                </a:lnTo>
                <a:lnTo>
                  <a:pt x="25907" y="208280"/>
                </a:lnTo>
                <a:lnTo>
                  <a:pt x="51816" y="208280"/>
                </a:lnTo>
                <a:lnTo>
                  <a:pt x="51816" y="0"/>
                </a:lnTo>
                <a:close/>
              </a:path>
              <a:path w="78104" h="273050">
                <a:moveTo>
                  <a:pt x="77724" y="195325"/>
                </a:moveTo>
                <a:lnTo>
                  <a:pt x="51816" y="195325"/>
                </a:lnTo>
                <a:lnTo>
                  <a:pt x="51816" y="208280"/>
                </a:lnTo>
                <a:lnTo>
                  <a:pt x="71246" y="208280"/>
                </a:lnTo>
                <a:lnTo>
                  <a:pt x="77724" y="195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63595" y="1936242"/>
            <a:ext cx="78105" cy="273050"/>
          </a:xfrm>
          <a:custGeom>
            <a:avLst/>
            <a:gdLst/>
            <a:ahLst/>
            <a:cxnLst/>
            <a:rect l="l" t="t" r="r" b="b"/>
            <a:pathLst>
              <a:path w="78105" h="273050">
                <a:moveTo>
                  <a:pt x="25908" y="195325"/>
                </a:moveTo>
                <a:lnTo>
                  <a:pt x="0" y="195325"/>
                </a:lnTo>
                <a:lnTo>
                  <a:pt x="38862" y="273050"/>
                </a:lnTo>
                <a:lnTo>
                  <a:pt x="71246" y="208280"/>
                </a:lnTo>
                <a:lnTo>
                  <a:pt x="25908" y="208280"/>
                </a:lnTo>
                <a:lnTo>
                  <a:pt x="25908" y="195325"/>
                </a:lnTo>
                <a:close/>
              </a:path>
              <a:path w="78105" h="273050">
                <a:moveTo>
                  <a:pt x="51816" y="0"/>
                </a:moveTo>
                <a:lnTo>
                  <a:pt x="25908" y="0"/>
                </a:lnTo>
                <a:lnTo>
                  <a:pt x="25908" y="208280"/>
                </a:lnTo>
                <a:lnTo>
                  <a:pt x="51816" y="208280"/>
                </a:lnTo>
                <a:lnTo>
                  <a:pt x="51816" y="0"/>
                </a:lnTo>
                <a:close/>
              </a:path>
              <a:path w="78105" h="273050">
                <a:moveTo>
                  <a:pt x="77724" y="195325"/>
                </a:moveTo>
                <a:lnTo>
                  <a:pt x="51816" y="195325"/>
                </a:lnTo>
                <a:lnTo>
                  <a:pt x="51816" y="208280"/>
                </a:lnTo>
                <a:lnTo>
                  <a:pt x="71246" y="208280"/>
                </a:lnTo>
                <a:lnTo>
                  <a:pt x="77724" y="195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4777" y="2236867"/>
            <a:ext cx="371475" cy="507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9525" algn="ctr">
              <a:lnSpc>
                <a:spcPts val="2330"/>
              </a:lnSpc>
            </a:pPr>
            <a:r>
              <a:rPr sz="2000" dirty="0">
                <a:latin typeface="Arial"/>
                <a:cs typeface="Arial"/>
              </a:rPr>
              <a:t>А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1850"/>
              </a:lnSpc>
            </a:pP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6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4327" y="2236867"/>
            <a:ext cx="371475" cy="494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 algn="ctr">
              <a:lnSpc>
                <a:spcPts val="2285"/>
              </a:lnSpc>
            </a:pP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1805"/>
              </a:lnSpc>
            </a:pP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6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57932" y="2236867"/>
            <a:ext cx="275590" cy="494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ts val="2285"/>
              </a:lnSpc>
            </a:pPr>
            <a:r>
              <a:rPr sz="2000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1805"/>
              </a:lnSpc>
            </a:pPr>
            <a:r>
              <a:rPr sz="1600" spc="-10" dirty="0">
                <a:latin typeface="Arial"/>
                <a:cs typeface="Arial"/>
              </a:rPr>
              <a:t>Да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51202" y="2900354"/>
            <a:ext cx="27368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П</a:t>
            </a:r>
            <a:r>
              <a:rPr sz="1800" spc="-35" dirty="0">
                <a:latin typeface="Arial"/>
                <a:cs typeface="Arial"/>
              </a:rPr>
              <a:t>о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т</a:t>
            </a:r>
            <a:r>
              <a:rPr sz="1800" spc="-20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ер</a:t>
            </a:r>
            <a:r>
              <a:rPr sz="1800" spc="-10" dirty="0">
                <a:latin typeface="Arial"/>
                <a:cs typeface="Arial"/>
              </a:rPr>
              <a:t>ж</a:t>
            </a:r>
            <a:r>
              <a:rPr sz="1800" spc="5" dirty="0">
                <a:latin typeface="Arial"/>
                <a:cs typeface="Arial"/>
              </a:rPr>
              <a:t>д</a:t>
            </a:r>
            <a:r>
              <a:rPr sz="1800" dirty="0">
                <a:latin typeface="Arial"/>
                <a:cs typeface="Arial"/>
              </a:rPr>
              <a:t>ен</a:t>
            </a:r>
            <a:r>
              <a:rPr sz="1800" spc="5" dirty="0">
                <a:latin typeface="Arial"/>
                <a:cs typeface="Arial"/>
              </a:rPr>
              <a:t>и</a:t>
            </a:r>
            <a:r>
              <a:rPr sz="1800" dirty="0">
                <a:latin typeface="Arial"/>
                <a:cs typeface="Arial"/>
              </a:rPr>
              <a:t>е </a:t>
            </a:r>
            <a:r>
              <a:rPr sz="1800" spc="5" dirty="0">
                <a:latin typeface="Arial"/>
                <a:cs typeface="Arial"/>
              </a:rPr>
              <a:t>г</a:t>
            </a:r>
            <a:r>
              <a:rPr sz="1800" dirty="0">
                <a:latin typeface="Arial"/>
                <a:cs typeface="Arial"/>
              </a:rPr>
              <a:t>ип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spc="-20" dirty="0">
                <a:latin typeface="Arial"/>
                <a:cs typeface="Arial"/>
              </a:rPr>
              <a:t>т</a:t>
            </a:r>
            <a:r>
              <a:rPr sz="1800" spc="-4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зы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95244" y="2316988"/>
            <a:ext cx="300990" cy="76200"/>
          </a:xfrm>
          <a:custGeom>
            <a:avLst/>
            <a:gdLst/>
            <a:ahLst/>
            <a:cxnLst/>
            <a:rect l="l" t="t" r="r" b="b"/>
            <a:pathLst>
              <a:path w="300989" h="76200">
                <a:moveTo>
                  <a:pt x="72517" y="0"/>
                </a:moveTo>
                <a:lnTo>
                  <a:pt x="0" y="44703"/>
                </a:lnTo>
                <a:lnTo>
                  <a:pt x="79248" y="75946"/>
                </a:lnTo>
                <a:lnTo>
                  <a:pt x="76535" y="45338"/>
                </a:lnTo>
                <a:lnTo>
                  <a:pt x="63754" y="45338"/>
                </a:lnTo>
                <a:lnTo>
                  <a:pt x="62737" y="32765"/>
                </a:lnTo>
                <a:lnTo>
                  <a:pt x="75320" y="31631"/>
                </a:lnTo>
                <a:lnTo>
                  <a:pt x="72517" y="0"/>
                </a:lnTo>
                <a:close/>
              </a:path>
              <a:path w="300989" h="76200">
                <a:moveTo>
                  <a:pt x="75320" y="31631"/>
                </a:moveTo>
                <a:lnTo>
                  <a:pt x="62737" y="32765"/>
                </a:lnTo>
                <a:lnTo>
                  <a:pt x="63754" y="45338"/>
                </a:lnTo>
                <a:lnTo>
                  <a:pt x="76434" y="44203"/>
                </a:lnTo>
                <a:lnTo>
                  <a:pt x="75320" y="31631"/>
                </a:lnTo>
                <a:close/>
              </a:path>
              <a:path w="300989" h="76200">
                <a:moveTo>
                  <a:pt x="76434" y="44203"/>
                </a:moveTo>
                <a:lnTo>
                  <a:pt x="63754" y="45338"/>
                </a:lnTo>
                <a:lnTo>
                  <a:pt x="76535" y="45338"/>
                </a:lnTo>
                <a:lnTo>
                  <a:pt x="76434" y="44203"/>
                </a:lnTo>
                <a:close/>
              </a:path>
              <a:path w="300989" h="76200">
                <a:moveTo>
                  <a:pt x="299466" y="11429"/>
                </a:moveTo>
                <a:lnTo>
                  <a:pt x="75320" y="31631"/>
                </a:lnTo>
                <a:lnTo>
                  <a:pt x="76434" y="44203"/>
                </a:lnTo>
                <a:lnTo>
                  <a:pt x="300608" y="24129"/>
                </a:lnTo>
                <a:lnTo>
                  <a:pt x="299466" y="1142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95244" y="2561844"/>
            <a:ext cx="203835" cy="76200"/>
          </a:xfrm>
          <a:custGeom>
            <a:avLst/>
            <a:gdLst/>
            <a:ahLst/>
            <a:cxnLst/>
            <a:rect l="l" t="t" r="r" b="b"/>
            <a:pathLst>
              <a:path w="203835" h="76200">
                <a:moveTo>
                  <a:pt x="77597" y="0"/>
                </a:moveTo>
                <a:lnTo>
                  <a:pt x="0" y="35051"/>
                </a:lnTo>
                <a:lnTo>
                  <a:pt x="74675" y="76073"/>
                </a:lnTo>
                <a:lnTo>
                  <a:pt x="75895" y="44309"/>
                </a:lnTo>
                <a:lnTo>
                  <a:pt x="63245" y="43815"/>
                </a:lnTo>
                <a:lnTo>
                  <a:pt x="63754" y="31242"/>
                </a:lnTo>
                <a:lnTo>
                  <a:pt x="76397" y="31242"/>
                </a:lnTo>
                <a:lnTo>
                  <a:pt x="77597" y="0"/>
                </a:lnTo>
                <a:close/>
              </a:path>
              <a:path w="203835" h="76200">
                <a:moveTo>
                  <a:pt x="76378" y="31735"/>
                </a:moveTo>
                <a:lnTo>
                  <a:pt x="75895" y="44309"/>
                </a:lnTo>
                <a:lnTo>
                  <a:pt x="202945" y="49275"/>
                </a:lnTo>
                <a:lnTo>
                  <a:pt x="203454" y="36703"/>
                </a:lnTo>
                <a:lnTo>
                  <a:pt x="76378" y="31735"/>
                </a:lnTo>
                <a:close/>
              </a:path>
              <a:path w="203835" h="76200">
                <a:moveTo>
                  <a:pt x="63754" y="31242"/>
                </a:moveTo>
                <a:lnTo>
                  <a:pt x="63245" y="43815"/>
                </a:lnTo>
                <a:lnTo>
                  <a:pt x="75895" y="44309"/>
                </a:lnTo>
                <a:lnTo>
                  <a:pt x="76378" y="31735"/>
                </a:lnTo>
                <a:lnTo>
                  <a:pt x="63754" y="31242"/>
                </a:lnTo>
                <a:close/>
              </a:path>
              <a:path w="203835" h="76200">
                <a:moveTo>
                  <a:pt x="76397" y="31242"/>
                </a:moveTo>
                <a:lnTo>
                  <a:pt x="63754" y="31242"/>
                </a:lnTo>
                <a:lnTo>
                  <a:pt x="76378" y="31735"/>
                </a:lnTo>
                <a:lnTo>
                  <a:pt x="76397" y="31242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26079" y="3152394"/>
            <a:ext cx="78105" cy="415925"/>
          </a:xfrm>
          <a:custGeom>
            <a:avLst/>
            <a:gdLst/>
            <a:ahLst/>
            <a:cxnLst/>
            <a:rect l="l" t="t" r="r" b="b"/>
            <a:pathLst>
              <a:path w="78105" h="415925">
                <a:moveTo>
                  <a:pt x="25907" y="338201"/>
                </a:moveTo>
                <a:lnTo>
                  <a:pt x="0" y="338201"/>
                </a:lnTo>
                <a:lnTo>
                  <a:pt x="38862" y="415925"/>
                </a:lnTo>
                <a:lnTo>
                  <a:pt x="71247" y="351155"/>
                </a:lnTo>
                <a:lnTo>
                  <a:pt x="25907" y="351155"/>
                </a:lnTo>
                <a:lnTo>
                  <a:pt x="25907" y="338201"/>
                </a:lnTo>
                <a:close/>
              </a:path>
              <a:path w="78105" h="415925">
                <a:moveTo>
                  <a:pt x="51815" y="0"/>
                </a:moveTo>
                <a:lnTo>
                  <a:pt x="25907" y="0"/>
                </a:lnTo>
                <a:lnTo>
                  <a:pt x="25907" y="351155"/>
                </a:lnTo>
                <a:lnTo>
                  <a:pt x="51815" y="351155"/>
                </a:lnTo>
                <a:lnTo>
                  <a:pt x="51815" y="0"/>
                </a:lnTo>
                <a:close/>
              </a:path>
              <a:path w="78105" h="415925">
                <a:moveTo>
                  <a:pt x="77724" y="338201"/>
                </a:moveTo>
                <a:lnTo>
                  <a:pt x="51815" y="338201"/>
                </a:lnTo>
                <a:lnTo>
                  <a:pt x="51815" y="351155"/>
                </a:lnTo>
                <a:lnTo>
                  <a:pt x="71247" y="351155"/>
                </a:lnTo>
                <a:lnTo>
                  <a:pt x="77724" y="338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28394" y="3281934"/>
            <a:ext cx="2735580" cy="0"/>
          </a:xfrm>
          <a:custGeom>
            <a:avLst/>
            <a:gdLst/>
            <a:ahLst/>
            <a:cxnLst/>
            <a:rect l="l" t="t" r="r" b="b"/>
            <a:pathLst>
              <a:path w="2735579">
                <a:moveTo>
                  <a:pt x="0" y="0"/>
                </a:moveTo>
                <a:lnTo>
                  <a:pt x="273519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06296" y="3294126"/>
            <a:ext cx="78105" cy="273050"/>
          </a:xfrm>
          <a:custGeom>
            <a:avLst/>
            <a:gdLst/>
            <a:ahLst/>
            <a:cxnLst/>
            <a:rect l="l" t="t" r="r" b="b"/>
            <a:pathLst>
              <a:path w="78105" h="273050">
                <a:moveTo>
                  <a:pt x="25908" y="195325"/>
                </a:moveTo>
                <a:lnTo>
                  <a:pt x="0" y="195325"/>
                </a:lnTo>
                <a:lnTo>
                  <a:pt x="38861" y="273050"/>
                </a:lnTo>
                <a:lnTo>
                  <a:pt x="71246" y="208280"/>
                </a:lnTo>
                <a:lnTo>
                  <a:pt x="25908" y="208280"/>
                </a:lnTo>
                <a:lnTo>
                  <a:pt x="25908" y="195325"/>
                </a:lnTo>
                <a:close/>
              </a:path>
              <a:path w="78105" h="273050">
                <a:moveTo>
                  <a:pt x="51815" y="0"/>
                </a:moveTo>
                <a:lnTo>
                  <a:pt x="25908" y="0"/>
                </a:lnTo>
                <a:lnTo>
                  <a:pt x="25908" y="208280"/>
                </a:lnTo>
                <a:lnTo>
                  <a:pt x="51815" y="208280"/>
                </a:lnTo>
                <a:lnTo>
                  <a:pt x="51815" y="0"/>
                </a:lnTo>
                <a:close/>
              </a:path>
              <a:path w="78105" h="273050">
                <a:moveTo>
                  <a:pt x="77723" y="195325"/>
                </a:moveTo>
                <a:lnTo>
                  <a:pt x="51815" y="195325"/>
                </a:lnTo>
                <a:lnTo>
                  <a:pt x="51815" y="208280"/>
                </a:lnTo>
                <a:lnTo>
                  <a:pt x="71246" y="208280"/>
                </a:lnTo>
                <a:lnTo>
                  <a:pt x="77723" y="195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25111" y="3294126"/>
            <a:ext cx="78105" cy="273050"/>
          </a:xfrm>
          <a:custGeom>
            <a:avLst/>
            <a:gdLst/>
            <a:ahLst/>
            <a:cxnLst/>
            <a:rect l="l" t="t" r="r" b="b"/>
            <a:pathLst>
              <a:path w="78104" h="273050">
                <a:moveTo>
                  <a:pt x="25908" y="195325"/>
                </a:moveTo>
                <a:lnTo>
                  <a:pt x="0" y="195325"/>
                </a:lnTo>
                <a:lnTo>
                  <a:pt x="38862" y="273050"/>
                </a:lnTo>
                <a:lnTo>
                  <a:pt x="71247" y="208280"/>
                </a:lnTo>
                <a:lnTo>
                  <a:pt x="25908" y="208280"/>
                </a:lnTo>
                <a:lnTo>
                  <a:pt x="25908" y="195325"/>
                </a:lnTo>
                <a:close/>
              </a:path>
              <a:path w="78104" h="273050">
                <a:moveTo>
                  <a:pt x="51815" y="0"/>
                </a:moveTo>
                <a:lnTo>
                  <a:pt x="25908" y="0"/>
                </a:lnTo>
                <a:lnTo>
                  <a:pt x="25908" y="208280"/>
                </a:lnTo>
                <a:lnTo>
                  <a:pt x="51815" y="208280"/>
                </a:lnTo>
                <a:lnTo>
                  <a:pt x="51815" y="0"/>
                </a:lnTo>
                <a:close/>
              </a:path>
              <a:path w="78104" h="273050">
                <a:moveTo>
                  <a:pt x="77724" y="195325"/>
                </a:moveTo>
                <a:lnTo>
                  <a:pt x="51815" y="195325"/>
                </a:lnTo>
                <a:lnTo>
                  <a:pt x="51815" y="208280"/>
                </a:lnTo>
                <a:lnTo>
                  <a:pt x="71247" y="208280"/>
                </a:lnTo>
                <a:lnTo>
                  <a:pt x="77724" y="195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424177" y="3626120"/>
            <a:ext cx="371475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 algn="ctr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А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6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57932" y="3626120"/>
            <a:ext cx="1675130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tabLst>
                <a:tab pos="1477645" algn="l"/>
              </a:tabLst>
            </a:pPr>
            <a:r>
              <a:rPr sz="2000" dirty="0">
                <a:latin typeface="Arial"/>
                <a:cs typeface="Arial"/>
              </a:rPr>
              <a:t>B	C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6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68754" y="1609183"/>
            <a:ext cx="221869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4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чем</a:t>
            </a:r>
            <a:r>
              <a:rPr sz="1600" spc="-2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?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(Первый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р</a:t>
            </a:r>
            <a:r>
              <a:rPr sz="1600" spc="-25" dirty="0">
                <a:latin typeface="Arial"/>
                <a:cs typeface="Arial"/>
              </a:rPr>
              <a:t>а</a:t>
            </a:r>
            <a:r>
              <a:rPr sz="1600" spc="-10" dirty="0">
                <a:latin typeface="Arial"/>
                <a:cs typeface="Arial"/>
              </a:rPr>
              <a:t>з)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3660" y="2233134"/>
            <a:ext cx="4307205" cy="490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5080" indent="-3175">
              <a:lnSpc>
                <a:spcPct val="107500"/>
              </a:lnSpc>
            </a:pPr>
            <a:r>
              <a:rPr sz="1600" spc="-15" dirty="0">
                <a:latin typeface="Arial"/>
                <a:cs typeface="Arial"/>
              </a:rPr>
              <a:t>Пр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</a:t>
            </a:r>
            <a:r>
              <a:rPr sz="1600" spc="0" dirty="0">
                <a:latin typeface="Arial"/>
                <a:cs typeface="Arial"/>
              </a:rPr>
              <a:t>л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жен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ги</a:t>
            </a: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жных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ах Про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ер</a:t>
            </a:r>
            <a:r>
              <a:rPr sz="1600" spc="20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ги</a:t>
            </a: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</a:t>
            </a:r>
            <a:r>
              <a:rPr sz="1600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20" dirty="0">
                <a:latin typeface="Arial"/>
                <a:cs typeface="Arial"/>
              </a:rPr>
              <a:t>щ</a:t>
            </a:r>
            <a:r>
              <a:rPr sz="1600" spc="-10" dirty="0">
                <a:latin typeface="Arial"/>
                <a:cs typeface="Arial"/>
              </a:rPr>
              <a:t>ад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325111" y="4490466"/>
            <a:ext cx="78105" cy="373380"/>
          </a:xfrm>
          <a:custGeom>
            <a:avLst/>
            <a:gdLst/>
            <a:ahLst/>
            <a:cxnLst/>
            <a:rect l="l" t="t" r="r" b="b"/>
            <a:pathLst>
              <a:path w="78104" h="373379">
                <a:moveTo>
                  <a:pt x="25908" y="295275"/>
                </a:moveTo>
                <a:lnTo>
                  <a:pt x="0" y="295275"/>
                </a:lnTo>
                <a:lnTo>
                  <a:pt x="38862" y="372999"/>
                </a:lnTo>
                <a:lnTo>
                  <a:pt x="71247" y="308229"/>
                </a:lnTo>
                <a:lnTo>
                  <a:pt x="25908" y="308229"/>
                </a:lnTo>
                <a:lnTo>
                  <a:pt x="25908" y="295275"/>
                </a:lnTo>
                <a:close/>
              </a:path>
              <a:path w="78104" h="373379">
                <a:moveTo>
                  <a:pt x="51815" y="0"/>
                </a:moveTo>
                <a:lnTo>
                  <a:pt x="25908" y="0"/>
                </a:lnTo>
                <a:lnTo>
                  <a:pt x="25908" y="308229"/>
                </a:lnTo>
                <a:lnTo>
                  <a:pt x="51815" y="308229"/>
                </a:lnTo>
                <a:lnTo>
                  <a:pt x="51815" y="0"/>
                </a:lnTo>
                <a:close/>
              </a:path>
              <a:path w="78104" h="373379">
                <a:moveTo>
                  <a:pt x="77724" y="295275"/>
                </a:moveTo>
                <a:lnTo>
                  <a:pt x="51815" y="295275"/>
                </a:lnTo>
                <a:lnTo>
                  <a:pt x="51815" y="308229"/>
                </a:lnTo>
                <a:lnTo>
                  <a:pt x="71247" y="308229"/>
                </a:lnTo>
                <a:lnTo>
                  <a:pt x="77724" y="295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183760" y="3905216"/>
            <a:ext cx="3319145" cy="234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Да 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2400" spc="-15" baseline="1736" dirty="0">
                <a:latin typeface="Arial"/>
                <a:cs typeface="Arial"/>
              </a:rPr>
              <a:t>Про</a:t>
            </a:r>
            <a:r>
              <a:rPr sz="2400" spc="-30" baseline="1736" dirty="0">
                <a:latin typeface="Arial"/>
                <a:cs typeface="Arial"/>
              </a:rPr>
              <a:t>в</a:t>
            </a:r>
            <a:r>
              <a:rPr sz="2400" spc="-15" baseline="1736" dirty="0">
                <a:latin typeface="Arial"/>
                <a:cs typeface="Arial"/>
              </a:rPr>
              <a:t>ер</a:t>
            </a:r>
            <a:r>
              <a:rPr sz="2400" spc="30" baseline="1736" dirty="0">
                <a:latin typeface="Arial"/>
                <a:cs typeface="Arial"/>
              </a:rPr>
              <a:t>к</a:t>
            </a:r>
            <a:r>
              <a:rPr sz="2400" spc="-15" baseline="1736" dirty="0">
                <a:latin typeface="Arial"/>
                <a:cs typeface="Arial"/>
              </a:rPr>
              <a:t>а</a:t>
            </a:r>
            <a:r>
              <a:rPr sz="2400" spc="-7" baseline="1736" dirty="0">
                <a:latin typeface="Arial"/>
                <a:cs typeface="Arial"/>
              </a:rPr>
              <a:t> </a:t>
            </a:r>
            <a:r>
              <a:rPr sz="2400" spc="-15" baseline="1736" dirty="0">
                <a:latin typeface="Arial"/>
                <a:cs typeface="Arial"/>
              </a:rPr>
              <a:t>ги</a:t>
            </a:r>
            <a:r>
              <a:rPr sz="2400" spc="-22" baseline="1736" dirty="0">
                <a:latin typeface="Arial"/>
                <a:cs typeface="Arial"/>
              </a:rPr>
              <a:t>п</a:t>
            </a:r>
            <a:r>
              <a:rPr sz="2400" spc="-75" baseline="1736" dirty="0">
                <a:latin typeface="Arial"/>
                <a:cs typeface="Arial"/>
              </a:rPr>
              <a:t>о</a:t>
            </a:r>
            <a:r>
              <a:rPr sz="2400" spc="-37" baseline="1736" dirty="0">
                <a:latin typeface="Arial"/>
                <a:cs typeface="Arial"/>
              </a:rPr>
              <a:t>т</a:t>
            </a:r>
            <a:r>
              <a:rPr sz="2400" spc="-75" baseline="1736" dirty="0">
                <a:latin typeface="Arial"/>
                <a:cs typeface="Arial"/>
              </a:rPr>
              <a:t>е</a:t>
            </a:r>
            <a:r>
              <a:rPr sz="2400" spc="-15" baseline="1736" dirty="0">
                <a:latin typeface="Arial"/>
                <a:cs typeface="Arial"/>
              </a:rPr>
              <a:t>з</a:t>
            </a:r>
            <a:r>
              <a:rPr sz="2400" spc="30" baseline="1736" dirty="0">
                <a:latin typeface="Arial"/>
                <a:cs typeface="Arial"/>
              </a:rPr>
              <a:t> </a:t>
            </a:r>
            <a:r>
              <a:rPr sz="2400" spc="-22" baseline="1736" dirty="0">
                <a:latin typeface="Arial"/>
                <a:cs typeface="Arial"/>
              </a:rPr>
              <a:t>н</a:t>
            </a:r>
            <a:r>
              <a:rPr sz="2400" spc="-15" baseline="1736" dirty="0">
                <a:latin typeface="Arial"/>
                <a:cs typeface="Arial"/>
              </a:rPr>
              <a:t>а</a:t>
            </a:r>
            <a:r>
              <a:rPr sz="2400" spc="15" baseline="1736" dirty="0">
                <a:latin typeface="Arial"/>
                <a:cs typeface="Arial"/>
              </a:rPr>
              <a:t> </a:t>
            </a:r>
            <a:r>
              <a:rPr sz="2400" spc="-15" baseline="1736" dirty="0">
                <a:latin typeface="Arial"/>
                <a:cs typeface="Arial"/>
              </a:rPr>
              <a:t>п</a:t>
            </a:r>
            <a:r>
              <a:rPr sz="2400" baseline="1736" dirty="0">
                <a:latin typeface="Arial"/>
                <a:cs typeface="Arial"/>
              </a:rPr>
              <a:t>л</a:t>
            </a:r>
            <a:r>
              <a:rPr sz="2400" spc="-15" baseline="1736" dirty="0">
                <a:latin typeface="Arial"/>
                <a:cs typeface="Arial"/>
              </a:rPr>
              <a:t>о</a:t>
            </a:r>
            <a:r>
              <a:rPr sz="2400" spc="-30" baseline="1736" dirty="0">
                <a:latin typeface="Arial"/>
                <a:cs typeface="Arial"/>
              </a:rPr>
              <a:t>щ</a:t>
            </a:r>
            <a:r>
              <a:rPr sz="2400" spc="-15" baseline="1736" dirty="0">
                <a:latin typeface="Arial"/>
                <a:cs typeface="Arial"/>
              </a:rPr>
              <a:t>ад</a:t>
            </a:r>
            <a:r>
              <a:rPr sz="2400" spc="-7" baseline="1736" dirty="0">
                <a:latin typeface="Arial"/>
                <a:cs typeface="Arial"/>
              </a:rPr>
              <a:t>к</a:t>
            </a:r>
            <a:r>
              <a:rPr sz="2400" spc="-15" baseline="1736" dirty="0">
                <a:latin typeface="Arial"/>
                <a:cs typeface="Arial"/>
              </a:rPr>
              <a:t>е</a:t>
            </a:r>
            <a:endParaRPr sz="2400" baseline="1736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30090" y="3658963"/>
            <a:ext cx="4307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Пр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</a:t>
            </a:r>
            <a:r>
              <a:rPr sz="1600" spc="0" dirty="0">
                <a:latin typeface="Arial"/>
                <a:cs typeface="Arial"/>
              </a:rPr>
              <a:t>л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жен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ги</a:t>
            </a: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жных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ах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866644" y="2695194"/>
            <a:ext cx="78105" cy="273050"/>
          </a:xfrm>
          <a:custGeom>
            <a:avLst/>
            <a:gdLst/>
            <a:ahLst/>
            <a:cxnLst/>
            <a:rect l="l" t="t" r="r" b="b"/>
            <a:pathLst>
              <a:path w="78105" h="273050">
                <a:moveTo>
                  <a:pt x="25907" y="195325"/>
                </a:moveTo>
                <a:lnTo>
                  <a:pt x="0" y="195325"/>
                </a:lnTo>
                <a:lnTo>
                  <a:pt x="38862" y="273050"/>
                </a:lnTo>
                <a:lnTo>
                  <a:pt x="71246" y="208280"/>
                </a:lnTo>
                <a:lnTo>
                  <a:pt x="25907" y="208280"/>
                </a:lnTo>
                <a:lnTo>
                  <a:pt x="25907" y="195325"/>
                </a:lnTo>
                <a:close/>
              </a:path>
              <a:path w="78105" h="273050">
                <a:moveTo>
                  <a:pt x="51816" y="0"/>
                </a:moveTo>
                <a:lnTo>
                  <a:pt x="25907" y="0"/>
                </a:lnTo>
                <a:lnTo>
                  <a:pt x="25907" y="208280"/>
                </a:lnTo>
                <a:lnTo>
                  <a:pt x="51816" y="208280"/>
                </a:lnTo>
                <a:lnTo>
                  <a:pt x="51816" y="0"/>
                </a:lnTo>
                <a:close/>
              </a:path>
              <a:path w="78105" h="273050">
                <a:moveTo>
                  <a:pt x="77724" y="195325"/>
                </a:moveTo>
                <a:lnTo>
                  <a:pt x="51816" y="195325"/>
                </a:lnTo>
                <a:lnTo>
                  <a:pt x="51816" y="208280"/>
                </a:lnTo>
                <a:lnTo>
                  <a:pt x="71246" y="208280"/>
                </a:lnTo>
                <a:lnTo>
                  <a:pt x="77724" y="195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25111" y="4077461"/>
            <a:ext cx="78105" cy="273050"/>
          </a:xfrm>
          <a:custGeom>
            <a:avLst/>
            <a:gdLst/>
            <a:ahLst/>
            <a:cxnLst/>
            <a:rect l="l" t="t" r="r" b="b"/>
            <a:pathLst>
              <a:path w="78104" h="273050">
                <a:moveTo>
                  <a:pt x="25908" y="195325"/>
                </a:moveTo>
                <a:lnTo>
                  <a:pt x="0" y="195325"/>
                </a:lnTo>
                <a:lnTo>
                  <a:pt x="38862" y="273050"/>
                </a:lnTo>
                <a:lnTo>
                  <a:pt x="71247" y="208279"/>
                </a:lnTo>
                <a:lnTo>
                  <a:pt x="25908" y="208279"/>
                </a:lnTo>
                <a:lnTo>
                  <a:pt x="25908" y="195325"/>
                </a:lnTo>
                <a:close/>
              </a:path>
              <a:path w="78104" h="273050">
                <a:moveTo>
                  <a:pt x="51815" y="0"/>
                </a:moveTo>
                <a:lnTo>
                  <a:pt x="25908" y="0"/>
                </a:lnTo>
                <a:lnTo>
                  <a:pt x="25908" y="208279"/>
                </a:lnTo>
                <a:lnTo>
                  <a:pt x="51815" y="208279"/>
                </a:lnTo>
                <a:lnTo>
                  <a:pt x="51815" y="0"/>
                </a:lnTo>
                <a:close/>
              </a:path>
              <a:path w="78104" h="273050">
                <a:moveTo>
                  <a:pt x="77724" y="195325"/>
                </a:moveTo>
                <a:lnTo>
                  <a:pt x="51815" y="195325"/>
                </a:lnTo>
                <a:lnTo>
                  <a:pt x="51815" y="208279"/>
                </a:lnTo>
                <a:lnTo>
                  <a:pt x="71247" y="208279"/>
                </a:lnTo>
                <a:lnTo>
                  <a:pt x="77724" y="195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54623" y="5081016"/>
            <a:ext cx="437515" cy="353695"/>
          </a:xfrm>
          <a:custGeom>
            <a:avLst/>
            <a:gdLst/>
            <a:ahLst/>
            <a:cxnLst/>
            <a:rect l="l" t="t" r="r" b="b"/>
            <a:pathLst>
              <a:path w="437514" h="353695">
                <a:moveTo>
                  <a:pt x="260603" y="0"/>
                </a:moveTo>
                <a:lnTo>
                  <a:pt x="260603" y="88392"/>
                </a:lnTo>
                <a:lnTo>
                  <a:pt x="0" y="88392"/>
                </a:lnTo>
                <a:lnTo>
                  <a:pt x="0" y="265176"/>
                </a:lnTo>
                <a:lnTo>
                  <a:pt x="260603" y="265176"/>
                </a:lnTo>
                <a:lnTo>
                  <a:pt x="260603" y="353568"/>
                </a:lnTo>
                <a:lnTo>
                  <a:pt x="437388" y="176784"/>
                </a:lnTo>
                <a:lnTo>
                  <a:pt x="260603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754623" y="5081016"/>
            <a:ext cx="437515" cy="353695"/>
          </a:xfrm>
          <a:custGeom>
            <a:avLst/>
            <a:gdLst/>
            <a:ahLst/>
            <a:cxnLst/>
            <a:rect l="l" t="t" r="r" b="b"/>
            <a:pathLst>
              <a:path w="437514" h="353695">
                <a:moveTo>
                  <a:pt x="0" y="88392"/>
                </a:moveTo>
                <a:lnTo>
                  <a:pt x="260603" y="88392"/>
                </a:lnTo>
                <a:lnTo>
                  <a:pt x="260603" y="0"/>
                </a:lnTo>
                <a:lnTo>
                  <a:pt x="437388" y="176784"/>
                </a:lnTo>
                <a:lnTo>
                  <a:pt x="260603" y="353568"/>
                </a:lnTo>
                <a:lnTo>
                  <a:pt x="260603" y="265176"/>
                </a:lnTo>
                <a:lnTo>
                  <a:pt x="0" y="265176"/>
                </a:lnTo>
                <a:lnTo>
                  <a:pt x="0" y="88392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338442" y="5002585"/>
            <a:ext cx="184594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dirty="0">
                <a:latin typeface="Arial"/>
                <a:cs typeface="Arial"/>
              </a:rPr>
              <a:t>ти</a:t>
            </a:r>
            <a:r>
              <a:rPr sz="1800" spc="-30" dirty="0">
                <a:latin typeface="Arial"/>
                <a:cs typeface="Arial"/>
              </a:rPr>
              <a:t>р</a:t>
            </a:r>
            <a:r>
              <a:rPr sz="1800" spc="-2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ю</a:t>
            </a:r>
            <a:r>
              <a:rPr sz="1800" spc="-30" dirty="0">
                <a:latin typeface="Arial"/>
                <a:cs typeface="Arial"/>
              </a:rPr>
              <a:t>щ</a:t>
            </a:r>
            <a:r>
              <a:rPr sz="1800" dirty="0">
                <a:latin typeface="Arial"/>
                <a:cs typeface="Arial"/>
              </a:rPr>
              <a:t>ее м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р</a:t>
            </a:r>
            <a:r>
              <a:rPr sz="1800" spc="-1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иятие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26609" y="3066762"/>
            <a:ext cx="215201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4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чем</a:t>
            </a:r>
            <a:r>
              <a:rPr sz="1600" spc="-2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?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-65" dirty="0">
                <a:latin typeface="Arial"/>
                <a:cs typeface="Arial"/>
              </a:rPr>
              <a:t>В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орой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р</a:t>
            </a:r>
            <a:r>
              <a:rPr sz="1600" spc="-25" dirty="0">
                <a:latin typeface="Arial"/>
                <a:cs typeface="Arial"/>
              </a:rPr>
              <a:t>а</a:t>
            </a:r>
            <a:r>
              <a:rPr sz="1600" spc="-10" dirty="0">
                <a:latin typeface="Arial"/>
                <a:cs typeface="Arial"/>
              </a:rPr>
              <a:t>з)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24319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44814" y="644744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22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476" y="1005679"/>
            <a:ext cx="8176259" cy="1059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69" marR="508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Неправиль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ая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ф</a:t>
            </a:r>
            <a:r>
              <a:rPr sz="1600" spc="-10" dirty="0">
                <a:latin typeface="Arial"/>
                <a:cs typeface="Arial"/>
              </a:rPr>
              <a:t>ор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лировка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ги</a:t>
            </a: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10" dirty="0">
                <a:latin typeface="Arial"/>
                <a:cs typeface="Arial"/>
              </a:rPr>
              <a:t>отезы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ожет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сб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ть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н</a:t>
            </a:r>
            <a:r>
              <a:rPr sz="1600" spc="-3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жного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аправлен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я.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При анализе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«5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поче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»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важно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исходить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из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ф</a:t>
            </a:r>
            <a:r>
              <a:rPr sz="1600" spc="-10" dirty="0">
                <a:latin typeface="Arial"/>
                <a:cs typeface="Arial"/>
              </a:rPr>
              <a:t>актов,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которые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ожно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проверить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виз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аль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ли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та</a:t>
            </a:r>
            <a:r>
              <a:rPr sz="1600" spc="-1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</a:t>
            </a:r>
            <a:r>
              <a:rPr sz="1600" spc="-15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ль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ер: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(про</a:t>
            </a:r>
            <a:r>
              <a:rPr sz="1600" spc="-20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перегрева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стан</a:t>
            </a:r>
            <a:r>
              <a:rPr sz="1600" spc="-20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а)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7839" y="2220468"/>
            <a:ext cx="2780030" cy="49275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дос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ч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5" dirty="0">
                <a:latin typeface="Arial"/>
                <a:cs typeface="Arial"/>
              </a:rPr>
              <a:t>ый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ро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ень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ас</a:t>
            </a:r>
            <a:r>
              <a:rPr sz="1600" spc="-5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67839" y="2942844"/>
            <a:ext cx="2780030" cy="492759"/>
          </a:xfrm>
          <a:custGeom>
            <a:avLst/>
            <a:gdLst/>
            <a:ahLst/>
            <a:cxnLst/>
            <a:rect l="l" t="t" r="r" b="b"/>
            <a:pathLst>
              <a:path w="2780029" h="492760">
                <a:moveTo>
                  <a:pt x="0" y="492251"/>
                </a:moveTo>
                <a:lnTo>
                  <a:pt x="2779776" y="492251"/>
                </a:lnTo>
                <a:lnTo>
                  <a:pt x="2779776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56029" y="2965289"/>
            <a:ext cx="230187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пер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ор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забыл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д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лить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ас</a:t>
            </a:r>
            <a:r>
              <a:rPr sz="1600" spc="0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о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68601" y="3586734"/>
            <a:ext cx="2780030" cy="739140"/>
          </a:xfrm>
          <a:custGeom>
            <a:avLst/>
            <a:gdLst/>
            <a:ahLst/>
            <a:cxnLst/>
            <a:rect l="l" t="t" r="r" b="b"/>
            <a:pathLst>
              <a:path w="2780029" h="739139">
                <a:moveTo>
                  <a:pt x="0" y="739140"/>
                </a:moveTo>
                <a:lnTo>
                  <a:pt x="2779776" y="739140"/>
                </a:lnTo>
                <a:lnTo>
                  <a:pt x="2779776" y="0"/>
                </a:lnTo>
                <a:lnTo>
                  <a:pt x="0" y="0"/>
                </a:lnTo>
                <a:lnTo>
                  <a:pt x="0" y="739140"/>
                </a:lnTo>
                <a:close/>
              </a:path>
            </a:pathLst>
          </a:custGeom>
          <a:ln w="3505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56029" y="3608417"/>
            <a:ext cx="2635885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Неправиль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ая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ор</a:t>
            </a:r>
            <a:r>
              <a:rPr sz="1600" spc="-40" dirty="0">
                <a:latin typeface="Arial"/>
                <a:cs typeface="Arial"/>
              </a:rPr>
              <a:t>г</a:t>
            </a:r>
            <a:r>
              <a:rPr sz="1600" spc="-10" dirty="0">
                <a:latin typeface="Arial"/>
                <a:cs typeface="Arial"/>
              </a:rPr>
              <a:t>ан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зац</a:t>
            </a:r>
            <a:r>
              <a:rPr sz="1600" spc="-15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я про</a:t>
            </a:r>
            <a:r>
              <a:rPr sz="1600" spc="-25" dirty="0">
                <a:latin typeface="Arial"/>
                <a:cs typeface="Arial"/>
              </a:rPr>
              <a:t>ц</a:t>
            </a:r>
            <a:r>
              <a:rPr sz="1600" spc="-10" dirty="0">
                <a:latin typeface="Arial"/>
                <a:cs typeface="Arial"/>
              </a:rPr>
              <a:t>есса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онтр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ля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ров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я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асла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67839" y="4498848"/>
            <a:ext cx="2780030" cy="494030"/>
          </a:xfrm>
          <a:custGeom>
            <a:avLst/>
            <a:gdLst/>
            <a:ahLst/>
            <a:cxnLst/>
            <a:rect l="l" t="t" r="r" b="b"/>
            <a:pathLst>
              <a:path w="2780029" h="494029">
                <a:moveTo>
                  <a:pt x="0" y="493776"/>
                </a:moveTo>
                <a:lnTo>
                  <a:pt x="2779776" y="493776"/>
                </a:lnTo>
                <a:lnTo>
                  <a:pt x="2779776" y="0"/>
                </a:lnTo>
                <a:lnTo>
                  <a:pt x="0" y="0"/>
                </a:lnTo>
                <a:lnTo>
                  <a:pt x="0" y="49377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56029" y="4521293"/>
            <a:ext cx="211518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ен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джер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</a:t>
            </a:r>
            <a:r>
              <a:rPr sz="1600" dirty="0">
                <a:latin typeface="Arial"/>
                <a:cs typeface="Arial"/>
              </a:rPr>
              <a:t>л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30" dirty="0">
                <a:latin typeface="Arial"/>
                <a:cs typeface="Arial"/>
              </a:rPr>
              <a:t>х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знал про</a:t>
            </a:r>
            <a:r>
              <a:rPr sz="1600" spc="-25" dirty="0">
                <a:latin typeface="Arial"/>
                <a:cs typeface="Arial"/>
              </a:rPr>
              <a:t>ц</a:t>
            </a:r>
            <a:r>
              <a:rPr sz="1600" spc="-10" dirty="0">
                <a:latin typeface="Arial"/>
                <a:cs typeface="Arial"/>
              </a:rPr>
              <a:t>есс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839" y="5181600"/>
            <a:ext cx="2780030" cy="4940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502284">
              <a:lnSpc>
                <a:spcPct val="100000"/>
              </a:lnSpc>
            </a:pPr>
            <a:r>
              <a:rPr sz="1600" spc="-9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пра</a:t>
            </a:r>
            <a:r>
              <a:rPr sz="1600" spc="-45" dirty="0">
                <a:latin typeface="Arial"/>
                <a:cs typeface="Arial"/>
              </a:rPr>
              <a:t>в</a:t>
            </a:r>
            <a:r>
              <a:rPr sz="1600" spc="-15" dirty="0">
                <a:latin typeface="Arial"/>
                <a:cs typeface="Arial"/>
              </a:rPr>
              <a:t>ляющ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й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оши</a:t>
            </a:r>
            <a:r>
              <a:rPr sz="1600" spc="-2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ся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 выбором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ен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джера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7839" y="5939028"/>
            <a:ext cx="2780030" cy="24574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5" dirty="0">
                <a:latin typeface="Arial"/>
                <a:cs typeface="Arial"/>
              </a:rPr>
              <a:t>л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30" dirty="0">
                <a:latin typeface="Arial"/>
                <a:cs typeface="Arial"/>
              </a:rPr>
              <a:t>х</a:t>
            </a:r>
            <a:r>
              <a:rPr sz="1600" spc="-10" dirty="0">
                <a:latin typeface="Arial"/>
                <a:cs typeface="Arial"/>
              </a:rPr>
              <a:t>ой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пра</a:t>
            </a:r>
            <a:r>
              <a:rPr sz="1600" spc="-45" dirty="0">
                <a:latin typeface="Arial"/>
                <a:cs typeface="Arial"/>
              </a:rPr>
              <a:t>в</a:t>
            </a:r>
            <a:r>
              <a:rPr sz="1600" spc="-15" dirty="0">
                <a:latin typeface="Arial"/>
                <a:cs typeface="Arial"/>
              </a:rPr>
              <a:t>ляющ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й?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25440" y="2529840"/>
            <a:ext cx="2780030" cy="98488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230504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Не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бы</a:t>
            </a:r>
            <a:r>
              <a:rPr sz="1600" spc="0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ст</a:t>
            </a:r>
            <a:r>
              <a:rPr sz="1600" spc="-20" dirty="0">
                <a:latin typeface="Arial"/>
                <a:cs typeface="Arial"/>
              </a:rPr>
              <a:t>р</a:t>
            </a:r>
            <a:r>
              <a:rPr sz="1600" spc="-45" dirty="0">
                <a:latin typeface="Arial"/>
                <a:cs typeface="Arial"/>
              </a:rPr>
              <a:t>у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ен</a:t>
            </a:r>
            <a:r>
              <a:rPr sz="1600" spc="-30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а,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ооб</a:t>
            </a:r>
            <a:r>
              <a:rPr sz="1600" spc="-25" dirty="0">
                <a:latin typeface="Arial"/>
                <a:cs typeface="Arial"/>
              </a:rPr>
              <a:t>щ</a:t>
            </a:r>
            <a:r>
              <a:rPr sz="1600" spc="-15" dirty="0">
                <a:latin typeface="Arial"/>
                <a:cs typeface="Arial"/>
              </a:rPr>
              <a:t>аю</a:t>
            </a:r>
            <a:r>
              <a:rPr sz="1600" spc="-30" dirty="0">
                <a:latin typeface="Arial"/>
                <a:cs typeface="Arial"/>
              </a:rPr>
              <a:t>щ</a:t>
            </a:r>
            <a:r>
              <a:rPr sz="1600" spc="-10" dirty="0">
                <a:latin typeface="Arial"/>
                <a:cs typeface="Arial"/>
              </a:rPr>
              <a:t>е</a:t>
            </a:r>
            <a:r>
              <a:rPr sz="1600" spc="-45" dirty="0">
                <a:latin typeface="Arial"/>
                <a:cs typeface="Arial"/>
              </a:rPr>
              <a:t>г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опер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25" dirty="0">
                <a:latin typeface="Arial"/>
                <a:cs typeface="Arial"/>
              </a:rPr>
              <a:t>р</a:t>
            </a:r>
            <a:r>
              <a:rPr sz="1600" spc="-10" dirty="0">
                <a:latin typeface="Arial"/>
                <a:cs typeface="Arial"/>
              </a:rPr>
              <a:t>у 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ео</a:t>
            </a:r>
            <a:r>
              <a:rPr sz="1600" spc="-60" dirty="0">
                <a:latin typeface="Arial"/>
                <a:cs typeface="Arial"/>
              </a:rPr>
              <a:t>б</a:t>
            </a:r>
            <a:r>
              <a:rPr sz="1600" spc="-30" dirty="0">
                <a:latin typeface="Arial"/>
                <a:cs typeface="Arial"/>
              </a:rPr>
              <a:t>х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ди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ости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д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лить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асла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68596" y="2961132"/>
            <a:ext cx="437515" cy="378460"/>
          </a:xfrm>
          <a:custGeom>
            <a:avLst/>
            <a:gdLst/>
            <a:ahLst/>
            <a:cxnLst/>
            <a:rect l="l" t="t" r="r" b="b"/>
            <a:pathLst>
              <a:path w="437514" h="378460">
                <a:moveTo>
                  <a:pt x="248412" y="0"/>
                </a:moveTo>
                <a:lnTo>
                  <a:pt x="248412" y="94487"/>
                </a:lnTo>
                <a:lnTo>
                  <a:pt x="0" y="94487"/>
                </a:lnTo>
                <a:lnTo>
                  <a:pt x="0" y="283463"/>
                </a:lnTo>
                <a:lnTo>
                  <a:pt x="248412" y="283463"/>
                </a:lnTo>
                <a:lnTo>
                  <a:pt x="248412" y="377952"/>
                </a:lnTo>
                <a:lnTo>
                  <a:pt x="437388" y="188975"/>
                </a:lnTo>
                <a:lnTo>
                  <a:pt x="248412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68596" y="2961132"/>
            <a:ext cx="437515" cy="378460"/>
          </a:xfrm>
          <a:custGeom>
            <a:avLst/>
            <a:gdLst/>
            <a:ahLst/>
            <a:cxnLst/>
            <a:rect l="l" t="t" r="r" b="b"/>
            <a:pathLst>
              <a:path w="437514" h="378460">
                <a:moveTo>
                  <a:pt x="0" y="94487"/>
                </a:moveTo>
                <a:lnTo>
                  <a:pt x="248412" y="94487"/>
                </a:lnTo>
                <a:lnTo>
                  <a:pt x="248412" y="0"/>
                </a:lnTo>
                <a:lnTo>
                  <a:pt x="437388" y="188975"/>
                </a:lnTo>
                <a:lnTo>
                  <a:pt x="248412" y="377952"/>
                </a:lnTo>
                <a:lnTo>
                  <a:pt x="248412" y="283463"/>
                </a:lnTo>
                <a:lnTo>
                  <a:pt x="0" y="283463"/>
                </a:lnTo>
                <a:lnTo>
                  <a:pt x="0" y="9448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23659" y="1546860"/>
            <a:ext cx="518159" cy="897890"/>
          </a:xfrm>
          <a:custGeom>
            <a:avLst/>
            <a:gdLst/>
            <a:ahLst/>
            <a:cxnLst/>
            <a:rect l="l" t="t" r="r" b="b"/>
            <a:pathLst>
              <a:path w="518159" h="897889">
                <a:moveTo>
                  <a:pt x="388619" y="259079"/>
                </a:moveTo>
                <a:lnTo>
                  <a:pt x="129539" y="259079"/>
                </a:lnTo>
                <a:lnTo>
                  <a:pt x="129539" y="897635"/>
                </a:lnTo>
                <a:lnTo>
                  <a:pt x="388619" y="897635"/>
                </a:lnTo>
                <a:lnTo>
                  <a:pt x="388619" y="259079"/>
                </a:lnTo>
                <a:close/>
              </a:path>
              <a:path w="518159" h="897889">
                <a:moveTo>
                  <a:pt x="259080" y="0"/>
                </a:moveTo>
                <a:lnTo>
                  <a:pt x="0" y="259079"/>
                </a:lnTo>
                <a:lnTo>
                  <a:pt x="518160" y="259079"/>
                </a:lnTo>
                <a:lnTo>
                  <a:pt x="259080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23659" y="1546860"/>
            <a:ext cx="518159" cy="897890"/>
          </a:xfrm>
          <a:custGeom>
            <a:avLst/>
            <a:gdLst/>
            <a:ahLst/>
            <a:cxnLst/>
            <a:rect l="l" t="t" r="r" b="b"/>
            <a:pathLst>
              <a:path w="518159" h="897889">
                <a:moveTo>
                  <a:pt x="0" y="259079"/>
                </a:moveTo>
                <a:lnTo>
                  <a:pt x="259080" y="0"/>
                </a:lnTo>
                <a:lnTo>
                  <a:pt x="518160" y="259079"/>
                </a:lnTo>
                <a:lnTo>
                  <a:pt x="388619" y="259079"/>
                </a:lnTo>
                <a:lnTo>
                  <a:pt x="388619" y="897635"/>
                </a:lnTo>
                <a:lnTo>
                  <a:pt x="129539" y="897635"/>
                </a:lnTo>
                <a:lnTo>
                  <a:pt x="129539" y="259079"/>
                </a:lnTo>
                <a:lnTo>
                  <a:pt x="0" y="25907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414264" y="3655915"/>
            <a:ext cx="2769870" cy="144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8755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Форм</a:t>
            </a:r>
            <a:r>
              <a:rPr sz="1600" spc="-6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лировки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ой к</a:t>
            </a:r>
            <a:r>
              <a:rPr sz="1600" spc="-25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али</a:t>
            </a:r>
            <a:r>
              <a:rPr sz="1600" spc="-25" dirty="0">
                <a:latin typeface="Arial"/>
                <a:cs typeface="Arial"/>
              </a:rPr>
              <a:t>ф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1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ац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пер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онала или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дос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10" dirty="0">
                <a:latin typeface="Arial"/>
                <a:cs typeface="Arial"/>
              </a:rPr>
              <a:t>т</a:t>
            </a:r>
            <a:r>
              <a:rPr sz="1600" spc="20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ах ор</a:t>
            </a:r>
            <a:r>
              <a:rPr sz="1600" spc="-40" dirty="0">
                <a:latin typeface="Arial"/>
                <a:cs typeface="Arial"/>
              </a:rPr>
              <a:t>г</a:t>
            </a:r>
            <a:r>
              <a:rPr sz="1600" spc="-10" dirty="0">
                <a:latin typeface="Arial"/>
                <a:cs typeface="Arial"/>
              </a:rPr>
              <a:t>ан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зац</a:t>
            </a:r>
            <a:r>
              <a:rPr sz="1600" spc="-15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5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доп</a:t>
            </a:r>
            <a:r>
              <a:rPr sz="1600" spc="-4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сти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ы,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ак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ак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э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н</a:t>
            </a:r>
            <a:r>
              <a:rPr sz="1600" spc="-65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льзя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ерить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ф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и.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414" y="5768794"/>
            <a:ext cx="1625600" cy="41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spc="-15" dirty="0">
                <a:latin typeface="Arial"/>
                <a:cs typeface="Arial"/>
              </a:rPr>
              <a:t>е</a:t>
            </a:r>
            <a:r>
              <a:rPr sz="1400" spc="-10" dirty="0">
                <a:latin typeface="Arial"/>
                <a:cs typeface="Arial"/>
              </a:rPr>
              <a:t>у</a:t>
            </a:r>
            <a:r>
              <a:rPr sz="1400" spc="-5" dirty="0">
                <a:latin typeface="Arial"/>
                <a:cs typeface="Arial"/>
              </a:rPr>
              <a:t>ж</a:t>
            </a:r>
            <a:r>
              <a:rPr sz="1400" spc="-55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ли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э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орен</a:t>
            </a:r>
            <a:r>
              <a:rPr sz="1400" spc="5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ая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ч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на?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65547" y="5871972"/>
            <a:ext cx="890269" cy="378460"/>
          </a:xfrm>
          <a:custGeom>
            <a:avLst/>
            <a:gdLst/>
            <a:ahLst/>
            <a:cxnLst/>
            <a:rect l="l" t="t" r="r" b="b"/>
            <a:pathLst>
              <a:path w="890270" h="378460">
                <a:moveTo>
                  <a:pt x="701039" y="0"/>
                </a:moveTo>
                <a:lnTo>
                  <a:pt x="701039" y="94488"/>
                </a:lnTo>
                <a:lnTo>
                  <a:pt x="0" y="94488"/>
                </a:lnTo>
                <a:lnTo>
                  <a:pt x="0" y="283464"/>
                </a:lnTo>
                <a:lnTo>
                  <a:pt x="701039" y="283464"/>
                </a:lnTo>
                <a:lnTo>
                  <a:pt x="701039" y="377952"/>
                </a:lnTo>
                <a:lnTo>
                  <a:pt x="890015" y="188976"/>
                </a:lnTo>
                <a:lnTo>
                  <a:pt x="701039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65547" y="5871972"/>
            <a:ext cx="890269" cy="378460"/>
          </a:xfrm>
          <a:custGeom>
            <a:avLst/>
            <a:gdLst/>
            <a:ahLst/>
            <a:cxnLst/>
            <a:rect l="l" t="t" r="r" b="b"/>
            <a:pathLst>
              <a:path w="890270" h="378460">
                <a:moveTo>
                  <a:pt x="0" y="94488"/>
                </a:moveTo>
                <a:lnTo>
                  <a:pt x="701039" y="94488"/>
                </a:lnTo>
                <a:lnTo>
                  <a:pt x="701039" y="0"/>
                </a:lnTo>
                <a:lnTo>
                  <a:pt x="890015" y="188976"/>
                </a:lnTo>
                <a:lnTo>
                  <a:pt x="701039" y="377952"/>
                </a:lnTo>
                <a:lnTo>
                  <a:pt x="701039" y="283464"/>
                </a:lnTo>
                <a:lnTo>
                  <a:pt x="0" y="283464"/>
                </a:lnTo>
                <a:lnTo>
                  <a:pt x="0" y="94488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627626" y="5495693"/>
            <a:ext cx="1451610" cy="41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Корре</a:t>
            </a: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ти</a:t>
            </a:r>
            <a:r>
              <a:rPr sz="1400" spc="-20" dirty="0">
                <a:latin typeface="Arial"/>
                <a:cs typeface="Arial"/>
              </a:rPr>
              <a:t>ру</a:t>
            </a:r>
            <a:r>
              <a:rPr sz="1400" dirty="0">
                <a:latin typeface="Arial"/>
                <a:cs typeface="Arial"/>
              </a:rPr>
              <a:t>ю</a:t>
            </a:r>
            <a:r>
              <a:rPr sz="1400" spc="-15" dirty="0">
                <a:latin typeface="Arial"/>
                <a:cs typeface="Arial"/>
              </a:rPr>
              <a:t>щ</a:t>
            </a:r>
            <a:r>
              <a:rPr sz="1400" dirty="0">
                <a:latin typeface="Arial"/>
                <a:cs typeface="Arial"/>
              </a:rPr>
              <a:t>ее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мероприятие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20155" y="5164836"/>
            <a:ext cx="3019425" cy="1176655"/>
          </a:xfrm>
          <a:custGeom>
            <a:avLst/>
            <a:gdLst/>
            <a:ahLst/>
            <a:cxnLst/>
            <a:rect l="l" t="t" r="r" b="b"/>
            <a:pathLst>
              <a:path w="3019425" h="1176654">
                <a:moveTo>
                  <a:pt x="629285" y="197484"/>
                </a:moveTo>
                <a:lnTo>
                  <a:pt x="750824" y="425780"/>
                </a:lnTo>
                <a:lnTo>
                  <a:pt x="163830" y="450456"/>
                </a:lnTo>
                <a:lnTo>
                  <a:pt x="550037" y="631405"/>
                </a:lnTo>
                <a:lnTo>
                  <a:pt x="0" y="701395"/>
                </a:lnTo>
                <a:lnTo>
                  <a:pt x="465455" y="837183"/>
                </a:lnTo>
                <a:lnTo>
                  <a:pt x="179578" y="970902"/>
                </a:lnTo>
                <a:lnTo>
                  <a:pt x="671576" y="993508"/>
                </a:lnTo>
                <a:lnTo>
                  <a:pt x="687197" y="1176527"/>
                </a:lnTo>
                <a:lnTo>
                  <a:pt x="1052068" y="987247"/>
                </a:lnTo>
                <a:lnTo>
                  <a:pt x="1327044" y="987247"/>
                </a:lnTo>
                <a:lnTo>
                  <a:pt x="1379854" y="946124"/>
                </a:lnTo>
                <a:lnTo>
                  <a:pt x="1663250" y="946124"/>
                </a:lnTo>
                <a:lnTo>
                  <a:pt x="1702435" y="867956"/>
                </a:lnTo>
                <a:lnTo>
                  <a:pt x="2068350" y="867956"/>
                </a:lnTo>
                <a:lnTo>
                  <a:pt x="2046224" y="781634"/>
                </a:lnTo>
                <a:lnTo>
                  <a:pt x="2503754" y="781634"/>
                </a:lnTo>
                <a:lnTo>
                  <a:pt x="2289429" y="670509"/>
                </a:lnTo>
                <a:lnTo>
                  <a:pt x="2553589" y="614946"/>
                </a:lnTo>
                <a:lnTo>
                  <a:pt x="2374011" y="512114"/>
                </a:lnTo>
                <a:lnTo>
                  <a:pt x="3019044" y="361949"/>
                </a:lnTo>
                <a:lnTo>
                  <a:pt x="2289429" y="355790"/>
                </a:lnTo>
                <a:lnTo>
                  <a:pt x="2299575" y="347624"/>
                </a:lnTo>
                <a:lnTo>
                  <a:pt x="1195070" y="347624"/>
                </a:lnTo>
                <a:lnTo>
                  <a:pt x="629285" y="197484"/>
                </a:lnTo>
                <a:close/>
              </a:path>
              <a:path w="3019425" h="1176654">
                <a:moveTo>
                  <a:pt x="1327044" y="987247"/>
                </a:moveTo>
                <a:lnTo>
                  <a:pt x="1052068" y="987247"/>
                </a:lnTo>
                <a:lnTo>
                  <a:pt x="1216025" y="1073696"/>
                </a:lnTo>
                <a:lnTo>
                  <a:pt x="1327044" y="987247"/>
                </a:lnTo>
                <a:close/>
              </a:path>
              <a:path w="3019425" h="1176654">
                <a:moveTo>
                  <a:pt x="1663250" y="946124"/>
                </a:moveTo>
                <a:lnTo>
                  <a:pt x="1379854" y="946124"/>
                </a:lnTo>
                <a:lnTo>
                  <a:pt x="1623060" y="1026299"/>
                </a:lnTo>
                <a:lnTo>
                  <a:pt x="1663250" y="946124"/>
                </a:lnTo>
                <a:close/>
              </a:path>
              <a:path w="3019425" h="1176654">
                <a:moveTo>
                  <a:pt x="2068350" y="867956"/>
                </a:moveTo>
                <a:lnTo>
                  <a:pt x="1702435" y="867956"/>
                </a:lnTo>
                <a:lnTo>
                  <a:pt x="2088388" y="946124"/>
                </a:lnTo>
                <a:lnTo>
                  <a:pt x="2068350" y="867956"/>
                </a:lnTo>
                <a:close/>
              </a:path>
              <a:path w="3019425" h="1176654">
                <a:moveTo>
                  <a:pt x="2503754" y="781634"/>
                </a:moveTo>
                <a:lnTo>
                  <a:pt x="2046224" y="781634"/>
                </a:lnTo>
                <a:lnTo>
                  <a:pt x="2638425" y="851458"/>
                </a:lnTo>
                <a:lnTo>
                  <a:pt x="2503754" y="781634"/>
                </a:lnTo>
                <a:close/>
              </a:path>
              <a:path w="3019425" h="1176654">
                <a:moveTo>
                  <a:pt x="1358900" y="102742"/>
                </a:moveTo>
                <a:lnTo>
                  <a:pt x="1195070" y="347624"/>
                </a:lnTo>
                <a:lnTo>
                  <a:pt x="2299575" y="347624"/>
                </a:lnTo>
                <a:lnTo>
                  <a:pt x="2340522" y="314667"/>
                </a:lnTo>
                <a:lnTo>
                  <a:pt x="2030222" y="314667"/>
                </a:lnTo>
                <a:lnTo>
                  <a:pt x="2039405" y="236473"/>
                </a:lnTo>
                <a:lnTo>
                  <a:pt x="1602104" y="236473"/>
                </a:lnTo>
                <a:lnTo>
                  <a:pt x="1358900" y="102742"/>
                </a:lnTo>
                <a:close/>
              </a:path>
              <a:path w="3019425" h="1176654">
                <a:moveTo>
                  <a:pt x="2516886" y="172719"/>
                </a:moveTo>
                <a:lnTo>
                  <a:pt x="2030222" y="314667"/>
                </a:lnTo>
                <a:lnTo>
                  <a:pt x="2340522" y="314667"/>
                </a:lnTo>
                <a:lnTo>
                  <a:pt x="2516886" y="172719"/>
                </a:lnTo>
                <a:close/>
              </a:path>
              <a:path w="3019425" h="1176654">
                <a:moveTo>
                  <a:pt x="2067178" y="0"/>
                </a:moveTo>
                <a:lnTo>
                  <a:pt x="1602104" y="236473"/>
                </a:lnTo>
                <a:lnTo>
                  <a:pt x="2039405" y="236473"/>
                </a:lnTo>
                <a:lnTo>
                  <a:pt x="2067178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20155" y="5164836"/>
            <a:ext cx="3019425" cy="1176655"/>
          </a:xfrm>
          <a:custGeom>
            <a:avLst/>
            <a:gdLst/>
            <a:ahLst/>
            <a:cxnLst/>
            <a:rect l="l" t="t" r="r" b="b"/>
            <a:pathLst>
              <a:path w="3019425" h="1176654">
                <a:moveTo>
                  <a:pt x="1602104" y="236473"/>
                </a:moveTo>
                <a:lnTo>
                  <a:pt x="2067178" y="0"/>
                </a:lnTo>
                <a:lnTo>
                  <a:pt x="2030222" y="314667"/>
                </a:lnTo>
                <a:lnTo>
                  <a:pt x="2516886" y="172719"/>
                </a:lnTo>
                <a:lnTo>
                  <a:pt x="2289429" y="355790"/>
                </a:lnTo>
                <a:lnTo>
                  <a:pt x="3019044" y="361949"/>
                </a:lnTo>
                <a:lnTo>
                  <a:pt x="2374011" y="512114"/>
                </a:lnTo>
                <a:lnTo>
                  <a:pt x="2553589" y="614946"/>
                </a:lnTo>
                <a:lnTo>
                  <a:pt x="2289429" y="670509"/>
                </a:lnTo>
                <a:lnTo>
                  <a:pt x="2638425" y="851458"/>
                </a:lnTo>
                <a:lnTo>
                  <a:pt x="2046224" y="781634"/>
                </a:lnTo>
                <a:lnTo>
                  <a:pt x="2088388" y="946124"/>
                </a:lnTo>
                <a:lnTo>
                  <a:pt x="1702435" y="867956"/>
                </a:lnTo>
                <a:lnTo>
                  <a:pt x="1623060" y="1026299"/>
                </a:lnTo>
                <a:lnTo>
                  <a:pt x="1379854" y="946124"/>
                </a:lnTo>
                <a:lnTo>
                  <a:pt x="1216025" y="1073696"/>
                </a:lnTo>
                <a:lnTo>
                  <a:pt x="1052068" y="987247"/>
                </a:lnTo>
                <a:lnTo>
                  <a:pt x="687197" y="1176527"/>
                </a:lnTo>
                <a:lnTo>
                  <a:pt x="671576" y="993508"/>
                </a:lnTo>
                <a:lnTo>
                  <a:pt x="179578" y="970902"/>
                </a:lnTo>
                <a:lnTo>
                  <a:pt x="465455" y="837183"/>
                </a:lnTo>
                <a:lnTo>
                  <a:pt x="0" y="701395"/>
                </a:lnTo>
                <a:lnTo>
                  <a:pt x="550037" y="631405"/>
                </a:lnTo>
                <a:lnTo>
                  <a:pt x="163830" y="450456"/>
                </a:lnTo>
                <a:lnTo>
                  <a:pt x="750824" y="425780"/>
                </a:lnTo>
                <a:lnTo>
                  <a:pt x="629285" y="197484"/>
                </a:lnTo>
                <a:lnTo>
                  <a:pt x="1195070" y="347624"/>
                </a:lnTo>
                <a:lnTo>
                  <a:pt x="1358900" y="102742"/>
                </a:lnTo>
                <a:lnTo>
                  <a:pt x="1602104" y="23647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704838" y="5575246"/>
            <a:ext cx="1032510" cy="41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Мен</a:t>
            </a:r>
            <a:r>
              <a:rPr sz="1400" spc="-5" dirty="0">
                <a:latin typeface="Arial"/>
                <a:cs typeface="Arial"/>
              </a:rPr>
              <a:t>я</a:t>
            </a:r>
            <a:r>
              <a:rPr sz="1400" dirty="0">
                <a:latin typeface="Arial"/>
                <a:cs typeface="Arial"/>
              </a:rPr>
              <a:t>ть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д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ре</a:t>
            </a:r>
            <a:r>
              <a:rPr sz="1400" spc="5" dirty="0">
                <a:latin typeface="Arial"/>
                <a:cs typeface="Arial"/>
              </a:rPr>
              <a:t>к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ора?!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880360" y="2699004"/>
            <a:ext cx="556260" cy="247015"/>
          </a:xfrm>
          <a:custGeom>
            <a:avLst/>
            <a:gdLst/>
            <a:ahLst/>
            <a:cxnLst/>
            <a:rect l="l" t="t" r="r" b="b"/>
            <a:pathLst>
              <a:path w="556260" h="247014">
                <a:moveTo>
                  <a:pt x="556260" y="123444"/>
                </a:moveTo>
                <a:lnTo>
                  <a:pt x="0" y="123444"/>
                </a:lnTo>
                <a:lnTo>
                  <a:pt x="278129" y="246887"/>
                </a:lnTo>
                <a:lnTo>
                  <a:pt x="556260" y="123444"/>
                </a:lnTo>
                <a:close/>
              </a:path>
              <a:path w="556260" h="247014">
                <a:moveTo>
                  <a:pt x="417194" y="0"/>
                </a:moveTo>
                <a:lnTo>
                  <a:pt x="139064" y="0"/>
                </a:lnTo>
                <a:lnTo>
                  <a:pt x="139064" y="123444"/>
                </a:lnTo>
                <a:lnTo>
                  <a:pt x="417194" y="123444"/>
                </a:lnTo>
                <a:lnTo>
                  <a:pt x="41719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80360" y="2699004"/>
            <a:ext cx="556260" cy="247015"/>
          </a:xfrm>
          <a:custGeom>
            <a:avLst/>
            <a:gdLst/>
            <a:ahLst/>
            <a:cxnLst/>
            <a:rect l="l" t="t" r="r" b="b"/>
            <a:pathLst>
              <a:path w="556260" h="247014">
                <a:moveTo>
                  <a:pt x="0" y="123444"/>
                </a:moveTo>
                <a:lnTo>
                  <a:pt x="139064" y="123444"/>
                </a:lnTo>
                <a:lnTo>
                  <a:pt x="139064" y="0"/>
                </a:lnTo>
                <a:lnTo>
                  <a:pt x="417194" y="0"/>
                </a:lnTo>
                <a:lnTo>
                  <a:pt x="417194" y="123444"/>
                </a:lnTo>
                <a:lnTo>
                  <a:pt x="556260" y="123444"/>
                </a:lnTo>
                <a:lnTo>
                  <a:pt x="278129" y="246887"/>
                </a:lnTo>
                <a:lnTo>
                  <a:pt x="0" y="123444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80360" y="3293364"/>
            <a:ext cx="556260" cy="248920"/>
          </a:xfrm>
          <a:custGeom>
            <a:avLst/>
            <a:gdLst/>
            <a:ahLst/>
            <a:cxnLst/>
            <a:rect l="l" t="t" r="r" b="b"/>
            <a:pathLst>
              <a:path w="556260" h="248920">
                <a:moveTo>
                  <a:pt x="556260" y="124205"/>
                </a:moveTo>
                <a:lnTo>
                  <a:pt x="0" y="124205"/>
                </a:lnTo>
                <a:lnTo>
                  <a:pt x="278129" y="248412"/>
                </a:lnTo>
                <a:lnTo>
                  <a:pt x="556260" y="124205"/>
                </a:lnTo>
                <a:close/>
              </a:path>
              <a:path w="556260" h="248920">
                <a:moveTo>
                  <a:pt x="417194" y="0"/>
                </a:moveTo>
                <a:lnTo>
                  <a:pt x="139064" y="0"/>
                </a:lnTo>
                <a:lnTo>
                  <a:pt x="139064" y="124205"/>
                </a:lnTo>
                <a:lnTo>
                  <a:pt x="417194" y="124205"/>
                </a:lnTo>
                <a:lnTo>
                  <a:pt x="41719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80360" y="3293364"/>
            <a:ext cx="556260" cy="248920"/>
          </a:xfrm>
          <a:custGeom>
            <a:avLst/>
            <a:gdLst/>
            <a:ahLst/>
            <a:cxnLst/>
            <a:rect l="l" t="t" r="r" b="b"/>
            <a:pathLst>
              <a:path w="556260" h="248920">
                <a:moveTo>
                  <a:pt x="0" y="124205"/>
                </a:moveTo>
                <a:lnTo>
                  <a:pt x="139064" y="124205"/>
                </a:lnTo>
                <a:lnTo>
                  <a:pt x="139064" y="0"/>
                </a:lnTo>
                <a:lnTo>
                  <a:pt x="417194" y="0"/>
                </a:lnTo>
                <a:lnTo>
                  <a:pt x="417194" y="124205"/>
                </a:lnTo>
                <a:lnTo>
                  <a:pt x="556260" y="124205"/>
                </a:lnTo>
                <a:lnTo>
                  <a:pt x="278129" y="248412"/>
                </a:lnTo>
                <a:lnTo>
                  <a:pt x="0" y="124205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87979" y="4207764"/>
            <a:ext cx="556260" cy="248920"/>
          </a:xfrm>
          <a:custGeom>
            <a:avLst/>
            <a:gdLst/>
            <a:ahLst/>
            <a:cxnLst/>
            <a:rect l="l" t="t" r="r" b="b"/>
            <a:pathLst>
              <a:path w="556260" h="248920">
                <a:moveTo>
                  <a:pt x="556259" y="124206"/>
                </a:moveTo>
                <a:lnTo>
                  <a:pt x="0" y="124206"/>
                </a:lnTo>
                <a:lnTo>
                  <a:pt x="278130" y="248412"/>
                </a:lnTo>
                <a:lnTo>
                  <a:pt x="556259" y="124206"/>
                </a:lnTo>
                <a:close/>
              </a:path>
              <a:path w="556260" h="248920">
                <a:moveTo>
                  <a:pt x="417194" y="0"/>
                </a:moveTo>
                <a:lnTo>
                  <a:pt x="139064" y="0"/>
                </a:lnTo>
                <a:lnTo>
                  <a:pt x="139064" y="124206"/>
                </a:lnTo>
                <a:lnTo>
                  <a:pt x="417194" y="124206"/>
                </a:lnTo>
                <a:lnTo>
                  <a:pt x="41719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87979" y="4207764"/>
            <a:ext cx="556260" cy="248920"/>
          </a:xfrm>
          <a:custGeom>
            <a:avLst/>
            <a:gdLst/>
            <a:ahLst/>
            <a:cxnLst/>
            <a:rect l="l" t="t" r="r" b="b"/>
            <a:pathLst>
              <a:path w="556260" h="248920">
                <a:moveTo>
                  <a:pt x="0" y="124206"/>
                </a:moveTo>
                <a:lnTo>
                  <a:pt x="139064" y="124206"/>
                </a:lnTo>
                <a:lnTo>
                  <a:pt x="139064" y="0"/>
                </a:lnTo>
                <a:lnTo>
                  <a:pt x="417194" y="0"/>
                </a:lnTo>
                <a:lnTo>
                  <a:pt x="417194" y="124206"/>
                </a:lnTo>
                <a:lnTo>
                  <a:pt x="556259" y="124206"/>
                </a:lnTo>
                <a:lnTo>
                  <a:pt x="278130" y="248412"/>
                </a:lnTo>
                <a:lnTo>
                  <a:pt x="0" y="124206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87979" y="4864608"/>
            <a:ext cx="556260" cy="247015"/>
          </a:xfrm>
          <a:custGeom>
            <a:avLst/>
            <a:gdLst/>
            <a:ahLst/>
            <a:cxnLst/>
            <a:rect l="l" t="t" r="r" b="b"/>
            <a:pathLst>
              <a:path w="556260" h="247014">
                <a:moveTo>
                  <a:pt x="556259" y="123443"/>
                </a:moveTo>
                <a:lnTo>
                  <a:pt x="0" y="123443"/>
                </a:lnTo>
                <a:lnTo>
                  <a:pt x="278130" y="246887"/>
                </a:lnTo>
                <a:lnTo>
                  <a:pt x="556259" y="123443"/>
                </a:lnTo>
                <a:close/>
              </a:path>
              <a:path w="556260" h="247014">
                <a:moveTo>
                  <a:pt x="417194" y="0"/>
                </a:moveTo>
                <a:lnTo>
                  <a:pt x="139064" y="0"/>
                </a:lnTo>
                <a:lnTo>
                  <a:pt x="139064" y="123443"/>
                </a:lnTo>
                <a:lnTo>
                  <a:pt x="417194" y="123443"/>
                </a:lnTo>
                <a:lnTo>
                  <a:pt x="41719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87979" y="4864608"/>
            <a:ext cx="556260" cy="247015"/>
          </a:xfrm>
          <a:custGeom>
            <a:avLst/>
            <a:gdLst/>
            <a:ahLst/>
            <a:cxnLst/>
            <a:rect l="l" t="t" r="r" b="b"/>
            <a:pathLst>
              <a:path w="556260" h="247014">
                <a:moveTo>
                  <a:pt x="0" y="123443"/>
                </a:moveTo>
                <a:lnTo>
                  <a:pt x="139064" y="123443"/>
                </a:lnTo>
                <a:lnTo>
                  <a:pt x="139064" y="0"/>
                </a:lnTo>
                <a:lnTo>
                  <a:pt x="417194" y="0"/>
                </a:lnTo>
                <a:lnTo>
                  <a:pt x="417194" y="123443"/>
                </a:lnTo>
                <a:lnTo>
                  <a:pt x="556259" y="123443"/>
                </a:lnTo>
                <a:lnTo>
                  <a:pt x="278130" y="246887"/>
                </a:lnTo>
                <a:lnTo>
                  <a:pt x="0" y="12344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87979" y="5675376"/>
            <a:ext cx="556260" cy="247015"/>
          </a:xfrm>
          <a:custGeom>
            <a:avLst/>
            <a:gdLst/>
            <a:ahLst/>
            <a:cxnLst/>
            <a:rect l="l" t="t" r="r" b="b"/>
            <a:pathLst>
              <a:path w="556260" h="247014">
                <a:moveTo>
                  <a:pt x="556259" y="123443"/>
                </a:moveTo>
                <a:lnTo>
                  <a:pt x="0" y="123443"/>
                </a:lnTo>
                <a:lnTo>
                  <a:pt x="278130" y="246887"/>
                </a:lnTo>
                <a:lnTo>
                  <a:pt x="556259" y="123443"/>
                </a:lnTo>
                <a:close/>
              </a:path>
              <a:path w="556260" h="247014">
                <a:moveTo>
                  <a:pt x="417194" y="0"/>
                </a:moveTo>
                <a:lnTo>
                  <a:pt x="139064" y="0"/>
                </a:lnTo>
                <a:lnTo>
                  <a:pt x="139064" y="123443"/>
                </a:lnTo>
                <a:lnTo>
                  <a:pt x="417194" y="123443"/>
                </a:lnTo>
                <a:lnTo>
                  <a:pt x="41719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887979" y="5675376"/>
            <a:ext cx="556260" cy="247015"/>
          </a:xfrm>
          <a:custGeom>
            <a:avLst/>
            <a:gdLst/>
            <a:ahLst/>
            <a:cxnLst/>
            <a:rect l="l" t="t" r="r" b="b"/>
            <a:pathLst>
              <a:path w="556260" h="247014">
                <a:moveTo>
                  <a:pt x="0" y="123443"/>
                </a:moveTo>
                <a:lnTo>
                  <a:pt x="139064" y="123443"/>
                </a:lnTo>
                <a:lnTo>
                  <a:pt x="139064" y="0"/>
                </a:lnTo>
                <a:lnTo>
                  <a:pt x="417194" y="0"/>
                </a:lnTo>
                <a:lnTo>
                  <a:pt x="417194" y="123443"/>
                </a:lnTo>
                <a:lnTo>
                  <a:pt x="556259" y="123443"/>
                </a:lnTo>
                <a:lnTo>
                  <a:pt x="278130" y="246887"/>
                </a:lnTo>
                <a:lnTo>
                  <a:pt x="0" y="12344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615053" y="2453376"/>
            <a:ext cx="7651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Пр</a:t>
            </a:r>
            <a:r>
              <a:rPr sz="1000" spc="-15" dirty="0">
                <a:latin typeface="Arial"/>
                <a:cs typeface="Arial"/>
              </a:rPr>
              <a:t>а</a:t>
            </a:r>
            <a:r>
              <a:rPr sz="1000" spc="-10" dirty="0">
                <a:latin typeface="Arial"/>
                <a:cs typeface="Arial"/>
              </a:rPr>
              <a:t>в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ьный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х</a:t>
            </a:r>
            <a:r>
              <a:rPr sz="1000" spc="-10" dirty="0">
                <a:latin typeface="Arial"/>
                <a:cs typeface="Arial"/>
              </a:rPr>
              <a:t>од мы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ей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8216" y="3880729"/>
            <a:ext cx="90424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Непр</a:t>
            </a:r>
            <a:r>
              <a:rPr sz="1000" spc="-15" dirty="0">
                <a:latin typeface="Arial"/>
                <a:cs typeface="Arial"/>
              </a:rPr>
              <a:t>а</a:t>
            </a:r>
            <a:r>
              <a:rPr sz="1000" spc="-10" dirty="0">
                <a:latin typeface="Arial"/>
                <a:cs typeface="Arial"/>
              </a:rPr>
              <a:t>в</a:t>
            </a:r>
            <a:r>
              <a:rPr sz="1000" spc="-20" dirty="0">
                <a:latin typeface="Arial"/>
                <a:cs typeface="Arial"/>
              </a:rPr>
              <a:t>и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ьный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х</a:t>
            </a:r>
            <a:r>
              <a:rPr sz="1000" spc="-10" dirty="0">
                <a:latin typeface="Arial"/>
                <a:cs typeface="Arial"/>
              </a:rPr>
              <a:t>од мы</a:t>
            </a:r>
            <a:r>
              <a:rPr sz="1000" dirty="0">
                <a:latin typeface="Arial"/>
                <a:cs typeface="Arial"/>
              </a:rPr>
              <a:t>с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ей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71754" y="3666408"/>
            <a:ext cx="525780" cy="93980"/>
          </a:xfrm>
          <a:custGeom>
            <a:avLst/>
            <a:gdLst/>
            <a:ahLst/>
            <a:cxnLst/>
            <a:rect l="l" t="t" r="r" b="b"/>
            <a:pathLst>
              <a:path w="525780" h="93979">
                <a:moveTo>
                  <a:pt x="0" y="93553"/>
                </a:moveTo>
                <a:lnTo>
                  <a:pt x="525271" y="93553"/>
                </a:lnTo>
                <a:lnTo>
                  <a:pt x="525271" y="0"/>
                </a:lnTo>
                <a:lnTo>
                  <a:pt x="0" y="0"/>
                </a:lnTo>
                <a:lnTo>
                  <a:pt x="0" y="9355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71754" y="3666408"/>
            <a:ext cx="525780" cy="93980"/>
          </a:xfrm>
          <a:custGeom>
            <a:avLst/>
            <a:gdLst/>
            <a:ahLst/>
            <a:cxnLst/>
            <a:rect l="l" t="t" r="r" b="b"/>
            <a:pathLst>
              <a:path w="525780" h="93979">
                <a:moveTo>
                  <a:pt x="0" y="93553"/>
                </a:moveTo>
                <a:lnTo>
                  <a:pt x="525271" y="93553"/>
                </a:lnTo>
                <a:lnTo>
                  <a:pt x="525271" y="0"/>
                </a:lnTo>
                <a:lnTo>
                  <a:pt x="0" y="0"/>
                </a:lnTo>
                <a:lnTo>
                  <a:pt x="0" y="9355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4782565" y="1887855"/>
          <a:ext cx="398779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749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507">
                <a:tc gridSpan="3"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48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855599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).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внимани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90584" y="6418541"/>
            <a:ext cx="36449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23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u="heavy" spc="-560" dirty="0"/>
              <a:t> </a:t>
            </a:r>
            <a:r>
              <a:rPr u="heavy" dirty="0"/>
              <a:t>Как</a:t>
            </a:r>
            <a:r>
              <a:rPr u="heavy" spc="-25" dirty="0"/>
              <a:t> </a:t>
            </a:r>
            <a:r>
              <a:rPr u="heavy" spc="-10" dirty="0"/>
              <a:t>п</a:t>
            </a:r>
            <a:r>
              <a:rPr u="heavy" dirty="0"/>
              <a:t>ров</a:t>
            </a:r>
            <a:r>
              <a:rPr u="heavy" spc="-555" dirty="0"/>
              <a:t> </a:t>
            </a:r>
            <a:r>
              <a:rPr u="heavy" dirty="0"/>
              <a:t>ери</a:t>
            </a:r>
            <a:r>
              <a:rPr u="heavy" spc="-10" dirty="0"/>
              <a:t>т</a:t>
            </a:r>
            <a:r>
              <a:rPr u="heavy" dirty="0"/>
              <a:t>ь</a:t>
            </a:r>
            <a:r>
              <a:rPr u="heavy" spc="-30" dirty="0"/>
              <a:t> </a:t>
            </a:r>
            <a:r>
              <a:rPr u="heavy" dirty="0"/>
              <a:t>ги</a:t>
            </a:r>
            <a:r>
              <a:rPr u="heavy" spc="-10" dirty="0"/>
              <a:t>п</a:t>
            </a:r>
            <a:r>
              <a:rPr u="heavy" dirty="0"/>
              <a:t>отезу?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100" y="1569355"/>
            <a:ext cx="8477885" cy="2719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а.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Случа</a:t>
            </a:r>
            <a:r>
              <a:rPr sz="2000" spc="-10" dirty="0">
                <a:latin typeface="Arial"/>
                <a:cs typeface="Arial"/>
              </a:rPr>
              <a:t>й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когда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можно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онаблю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ать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м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•</a:t>
            </a:r>
            <a:r>
              <a:rPr sz="2000" dirty="0">
                <a:latin typeface="Arial"/>
                <a:cs typeface="Arial"/>
              </a:rPr>
              <a:t>С у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ор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твом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наблю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ать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м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обнаружен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ны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(Если не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вид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лему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наблю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ении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ерх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мотреть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дв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х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сторон. Если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вид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визуально,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стоит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омери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геом</a:t>
            </a:r>
            <a:r>
              <a:rPr sz="2000" spc="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тр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ю де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.)</a:t>
            </a:r>
            <a:endParaRPr sz="2000">
              <a:latin typeface="Arial"/>
              <a:cs typeface="Arial"/>
            </a:endParaRPr>
          </a:p>
          <a:p>
            <a:pPr marL="12700" marR="1052195">
              <a:lnSpc>
                <a:spcPct val="100000"/>
              </a:lnSpc>
              <a:tabLst>
                <a:tab pos="5977255" algn="l"/>
              </a:tabLst>
            </a:pP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•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има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ельно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отре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издел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(И</a:t>
            </a:r>
            <a:r>
              <a:rPr sz="2000" spc="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мен</a:t>
            </a:r>
            <a:r>
              <a:rPr sz="2000" spc="-2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0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ь	геометр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ери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10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10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10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ая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обломилась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и де</a:t>
            </a:r>
            <a:r>
              <a:rPr sz="2000" spc="-15" dirty="0">
                <a:latin typeface="Arial"/>
                <a:cs typeface="Arial"/>
              </a:rPr>
              <a:t>ф</a:t>
            </a:r>
            <a:r>
              <a:rPr sz="2000" dirty="0">
                <a:latin typeface="Arial"/>
                <a:cs typeface="Arial"/>
              </a:rPr>
              <a:t>ормирова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10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ь?)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855599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).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внимани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90584" y="6447440"/>
            <a:ext cx="3644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24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u="heavy" spc="-560" dirty="0"/>
              <a:t> </a:t>
            </a:r>
            <a:r>
              <a:rPr u="heavy" dirty="0"/>
              <a:t>Как</a:t>
            </a:r>
            <a:r>
              <a:rPr u="heavy" spc="-25" dirty="0"/>
              <a:t> </a:t>
            </a:r>
            <a:r>
              <a:rPr u="heavy" spc="-10" dirty="0"/>
              <a:t>п</a:t>
            </a:r>
            <a:r>
              <a:rPr u="heavy" dirty="0"/>
              <a:t>ров</a:t>
            </a:r>
            <a:r>
              <a:rPr u="heavy" spc="-555" dirty="0"/>
              <a:t> </a:t>
            </a:r>
            <a:r>
              <a:rPr u="heavy" dirty="0"/>
              <a:t>ери</a:t>
            </a:r>
            <a:r>
              <a:rPr u="heavy" spc="-10" dirty="0"/>
              <a:t>т</a:t>
            </a:r>
            <a:r>
              <a:rPr u="heavy" dirty="0"/>
              <a:t>ь</a:t>
            </a:r>
            <a:r>
              <a:rPr u="heavy" spc="-30" dirty="0"/>
              <a:t> </a:t>
            </a:r>
            <a:r>
              <a:rPr u="heavy" dirty="0"/>
              <a:t>ги</a:t>
            </a:r>
            <a:r>
              <a:rPr u="heavy" spc="-10" dirty="0"/>
              <a:t>п</a:t>
            </a:r>
            <a:r>
              <a:rPr u="heavy" dirty="0"/>
              <a:t>отезу?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100" y="1569355"/>
            <a:ext cx="8560435" cy="2109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б.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Случа</a:t>
            </a:r>
            <a:r>
              <a:rPr sz="2000" spc="-10" dirty="0">
                <a:latin typeface="Arial"/>
                <a:cs typeface="Arial"/>
              </a:rPr>
              <a:t>й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когда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нево</a:t>
            </a:r>
            <a:r>
              <a:rPr sz="2000" spc="1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мож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онаблю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ать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м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492759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Пример: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Стала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ло</a:t>
            </a:r>
            <a:r>
              <a:rPr sz="2000" spc="-10" dirty="0">
                <a:latin typeface="Arial"/>
                <a:cs typeface="Arial"/>
              </a:rPr>
              <a:t>х</a:t>
            </a:r>
            <a:r>
              <a:rPr sz="2000" dirty="0">
                <a:latin typeface="Arial"/>
                <a:cs typeface="Arial"/>
              </a:rPr>
              <a:t>о работать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 ком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ью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ера.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Понаблю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ать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м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оты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ы снаружи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нево</a:t>
            </a:r>
            <a:r>
              <a:rPr sz="2000" spc="1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мож</a:t>
            </a:r>
            <a:r>
              <a:rPr sz="2000" spc="-10" dirty="0">
                <a:latin typeface="Arial"/>
                <a:cs typeface="Arial"/>
              </a:rPr>
              <a:t>но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оэ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ому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решили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ери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стоя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ие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ы,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заменив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ее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 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овую.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Мето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ика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ерки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1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ем за</a:t>
            </a:r>
            <a:r>
              <a:rPr sz="2000" spc="5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ены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старого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емента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 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овый: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100" y="4007762"/>
            <a:ext cx="4606925" cy="890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1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Замен</a:t>
            </a:r>
            <a:r>
              <a:rPr sz="2000" spc="-10" dirty="0">
                <a:latin typeface="Arial"/>
                <a:cs typeface="Arial"/>
              </a:rPr>
              <a:t>ит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старый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емент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новый </a:t>
            </a: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2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Установить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ат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старый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емент </a:t>
            </a: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3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Сно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уста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овить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новый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емент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42519" y="4007762"/>
            <a:ext cx="2800985" cy="890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роблема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стран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лась Проблема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ве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лась Проблема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устран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лась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6100" y="4922790"/>
            <a:ext cx="750950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Можно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сделать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вывод,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что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была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старом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ементе.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846320" y="3997452"/>
            <a:ext cx="588645" cy="274320"/>
          </a:xfrm>
          <a:custGeom>
            <a:avLst/>
            <a:gdLst/>
            <a:ahLst/>
            <a:cxnLst/>
            <a:rect l="l" t="t" r="r" b="b"/>
            <a:pathLst>
              <a:path w="588645" h="274320">
                <a:moveTo>
                  <a:pt x="451103" y="0"/>
                </a:moveTo>
                <a:lnTo>
                  <a:pt x="451103" y="68580"/>
                </a:lnTo>
                <a:lnTo>
                  <a:pt x="0" y="68580"/>
                </a:lnTo>
                <a:lnTo>
                  <a:pt x="0" y="205739"/>
                </a:lnTo>
                <a:lnTo>
                  <a:pt x="451103" y="205739"/>
                </a:lnTo>
                <a:lnTo>
                  <a:pt x="451103" y="274319"/>
                </a:lnTo>
                <a:lnTo>
                  <a:pt x="588263" y="137160"/>
                </a:lnTo>
                <a:lnTo>
                  <a:pt x="451103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46320" y="3997452"/>
            <a:ext cx="588645" cy="274320"/>
          </a:xfrm>
          <a:custGeom>
            <a:avLst/>
            <a:gdLst/>
            <a:ahLst/>
            <a:cxnLst/>
            <a:rect l="l" t="t" r="r" b="b"/>
            <a:pathLst>
              <a:path w="588645" h="274320">
                <a:moveTo>
                  <a:pt x="0" y="68580"/>
                </a:moveTo>
                <a:lnTo>
                  <a:pt x="451103" y="68580"/>
                </a:lnTo>
                <a:lnTo>
                  <a:pt x="451103" y="0"/>
                </a:lnTo>
                <a:lnTo>
                  <a:pt x="588263" y="137160"/>
                </a:lnTo>
                <a:lnTo>
                  <a:pt x="451103" y="274319"/>
                </a:lnTo>
                <a:lnTo>
                  <a:pt x="451103" y="205739"/>
                </a:lnTo>
                <a:lnTo>
                  <a:pt x="0" y="205739"/>
                </a:lnTo>
                <a:lnTo>
                  <a:pt x="0" y="68580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46320" y="4325111"/>
            <a:ext cx="588645" cy="273050"/>
          </a:xfrm>
          <a:custGeom>
            <a:avLst/>
            <a:gdLst/>
            <a:ahLst/>
            <a:cxnLst/>
            <a:rect l="l" t="t" r="r" b="b"/>
            <a:pathLst>
              <a:path w="588645" h="273050">
                <a:moveTo>
                  <a:pt x="451865" y="0"/>
                </a:moveTo>
                <a:lnTo>
                  <a:pt x="451865" y="68198"/>
                </a:lnTo>
                <a:lnTo>
                  <a:pt x="0" y="68198"/>
                </a:lnTo>
                <a:lnTo>
                  <a:pt x="0" y="204596"/>
                </a:lnTo>
                <a:lnTo>
                  <a:pt x="451865" y="204596"/>
                </a:lnTo>
                <a:lnTo>
                  <a:pt x="451865" y="272795"/>
                </a:lnTo>
                <a:lnTo>
                  <a:pt x="588263" y="136397"/>
                </a:lnTo>
                <a:lnTo>
                  <a:pt x="451865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46320" y="4325111"/>
            <a:ext cx="588645" cy="273050"/>
          </a:xfrm>
          <a:custGeom>
            <a:avLst/>
            <a:gdLst/>
            <a:ahLst/>
            <a:cxnLst/>
            <a:rect l="l" t="t" r="r" b="b"/>
            <a:pathLst>
              <a:path w="588645" h="273050">
                <a:moveTo>
                  <a:pt x="0" y="68198"/>
                </a:moveTo>
                <a:lnTo>
                  <a:pt x="451865" y="68198"/>
                </a:lnTo>
                <a:lnTo>
                  <a:pt x="451865" y="0"/>
                </a:lnTo>
                <a:lnTo>
                  <a:pt x="588263" y="136397"/>
                </a:lnTo>
                <a:lnTo>
                  <a:pt x="451865" y="272795"/>
                </a:lnTo>
                <a:lnTo>
                  <a:pt x="451865" y="204596"/>
                </a:lnTo>
                <a:lnTo>
                  <a:pt x="0" y="204596"/>
                </a:lnTo>
                <a:lnTo>
                  <a:pt x="0" y="68198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46320" y="4629911"/>
            <a:ext cx="588645" cy="274320"/>
          </a:xfrm>
          <a:custGeom>
            <a:avLst/>
            <a:gdLst/>
            <a:ahLst/>
            <a:cxnLst/>
            <a:rect l="l" t="t" r="r" b="b"/>
            <a:pathLst>
              <a:path w="588645" h="274320">
                <a:moveTo>
                  <a:pt x="451103" y="0"/>
                </a:moveTo>
                <a:lnTo>
                  <a:pt x="451103" y="68579"/>
                </a:lnTo>
                <a:lnTo>
                  <a:pt x="0" y="68579"/>
                </a:lnTo>
                <a:lnTo>
                  <a:pt x="0" y="205739"/>
                </a:lnTo>
                <a:lnTo>
                  <a:pt x="451103" y="205739"/>
                </a:lnTo>
                <a:lnTo>
                  <a:pt x="451103" y="274319"/>
                </a:lnTo>
                <a:lnTo>
                  <a:pt x="588263" y="137159"/>
                </a:lnTo>
                <a:lnTo>
                  <a:pt x="451103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46320" y="4629911"/>
            <a:ext cx="588645" cy="274320"/>
          </a:xfrm>
          <a:custGeom>
            <a:avLst/>
            <a:gdLst/>
            <a:ahLst/>
            <a:cxnLst/>
            <a:rect l="l" t="t" r="r" b="b"/>
            <a:pathLst>
              <a:path w="588645" h="274320">
                <a:moveTo>
                  <a:pt x="0" y="68579"/>
                </a:moveTo>
                <a:lnTo>
                  <a:pt x="451103" y="68579"/>
                </a:lnTo>
                <a:lnTo>
                  <a:pt x="451103" y="0"/>
                </a:lnTo>
                <a:lnTo>
                  <a:pt x="588263" y="137159"/>
                </a:lnTo>
                <a:lnTo>
                  <a:pt x="451103" y="274319"/>
                </a:lnTo>
                <a:lnTo>
                  <a:pt x="451103" y="205739"/>
                </a:lnTo>
                <a:lnTo>
                  <a:pt x="0" y="205739"/>
                </a:lnTo>
                <a:lnTo>
                  <a:pt x="0" y="6857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8808" y="5394960"/>
            <a:ext cx="1929764" cy="78359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7810" marR="251460" algn="ctr">
              <a:lnSpc>
                <a:spcPct val="100000"/>
              </a:lnSpc>
            </a:pPr>
            <a:r>
              <a:rPr sz="1400" spc="-15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сли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ри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за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ене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не </a:t>
            </a:r>
            <a:r>
              <a:rPr sz="1400" spc="-30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страня</a:t>
            </a:r>
            <a:r>
              <a:rPr sz="1400" spc="-55" dirty="0">
                <a:latin typeface="Arial"/>
                <a:cs typeface="Arial"/>
              </a:rPr>
              <a:t>е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ся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6408" y="5312664"/>
            <a:ext cx="2910840" cy="39370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923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Про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в д</a:t>
            </a:r>
            <a:r>
              <a:rPr sz="1400" spc="-15" dirty="0">
                <a:latin typeface="Arial"/>
                <a:cs typeface="Arial"/>
              </a:rPr>
              <a:t>р</a:t>
            </a:r>
            <a:r>
              <a:rPr sz="1400" spc="-20" dirty="0">
                <a:latin typeface="Arial"/>
                <a:cs typeface="Arial"/>
              </a:rPr>
              <a:t>у</a:t>
            </a:r>
            <a:r>
              <a:rPr sz="1400" spc="-35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ом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э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ен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26408" y="5856732"/>
            <a:ext cx="2910840" cy="391795"/>
          </a:xfrm>
          <a:prstGeom prst="rect">
            <a:avLst/>
          </a:prstGeom>
          <a:solidFill>
            <a:srgbClr val="C6DFFA"/>
          </a:solidFill>
          <a:ln w="9143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9085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ый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э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ем</a:t>
            </a:r>
            <a:r>
              <a:rPr sz="1400" dirty="0">
                <a:latin typeface="Arial"/>
                <a:cs typeface="Arial"/>
              </a:rPr>
              <a:t>ент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10" dirty="0">
                <a:latin typeface="Arial"/>
                <a:cs typeface="Arial"/>
              </a:rPr>
              <a:t>еф</a:t>
            </a:r>
            <a:r>
              <a:rPr sz="1400" dirty="0">
                <a:latin typeface="Arial"/>
                <a:cs typeface="Arial"/>
              </a:rPr>
              <a:t>ек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ом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97302" y="5482209"/>
            <a:ext cx="1728470" cy="278130"/>
          </a:xfrm>
          <a:custGeom>
            <a:avLst/>
            <a:gdLst/>
            <a:ahLst/>
            <a:cxnLst/>
            <a:rect l="l" t="t" r="r" b="b"/>
            <a:pathLst>
              <a:path w="1728470" h="278129">
                <a:moveTo>
                  <a:pt x="1651763" y="31446"/>
                </a:moveTo>
                <a:lnTo>
                  <a:pt x="0" y="265239"/>
                </a:lnTo>
                <a:lnTo>
                  <a:pt x="1778" y="277812"/>
                </a:lnTo>
                <a:lnTo>
                  <a:pt x="1653540" y="44019"/>
                </a:lnTo>
                <a:lnTo>
                  <a:pt x="1651763" y="31446"/>
                </a:lnTo>
                <a:close/>
              </a:path>
              <a:path w="1728470" h="278129">
                <a:moveTo>
                  <a:pt x="1724299" y="29667"/>
                </a:moveTo>
                <a:lnTo>
                  <a:pt x="1664335" y="29667"/>
                </a:lnTo>
                <a:lnTo>
                  <a:pt x="1666113" y="42240"/>
                </a:lnTo>
                <a:lnTo>
                  <a:pt x="1653540" y="44019"/>
                </a:lnTo>
                <a:lnTo>
                  <a:pt x="1657985" y="75450"/>
                </a:lnTo>
                <a:lnTo>
                  <a:pt x="1724299" y="29667"/>
                </a:lnTo>
                <a:close/>
              </a:path>
              <a:path w="1728470" h="278129">
                <a:moveTo>
                  <a:pt x="1664335" y="29667"/>
                </a:moveTo>
                <a:lnTo>
                  <a:pt x="1651763" y="31446"/>
                </a:lnTo>
                <a:lnTo>
                  <a:pt x="1653540" y="44019"/>
                </a:lnTo>
                <a:lnTo>
                  <a:pt x="1666113" y="42240"/>
                </a:lnTo>
                <a:lnTo>
                  <a:pt x="1664335" y="29667"/>
                </a:lnTo>
                <a:close/>
              </a:path>
              <a:path w="1728470" h="278129">
                <a:moveTo>
                  <a:pt x="1647317" y="0"/>
                </a:moveTo>
                <a:lnTo>
                  <a:pt x="1651763" y="31446"/>
                </a:lnTo>
                <a:lnTo>
                  <a:pt x="1664335" y="29667"/>
                </a:lnTo>
                <a:lnTo>
                  <a:pt x="1724299" y="29667"/>
                </a:lnTo>
                <a:lnTo>
                  <a:pt x="1728089" y="27050"/>
                </a:lnTo>
                <a:lnTo>
                  <a:pt x="1647317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97557" y="5867171"/>
            <a:ext cx="1727835" cy="215900"/>
          </a:xfrm>
          <a:custGeom>
            <a:avLst/>
            <a:gdLst/>
            <a:ahLst/>
            <a:cxnLst/>
            <a:rect l="l" t="t" r="r" b="b"/>
            <a:pathLst>
              <a:path w="1727835" h="215900">
                <a:moveTo>
                  <a:pt x="1655953" y="139941"/>
                </a:moveTo>
                <a:lnTo>
                  <a:pt x="1652672" y="171517"/>
                </a:lnTo>
                <a:lnTo>
                  <a:pt x="1665351" y="172834"/>
                </a:lnTo>
                <a:lnTo>
                  <a:pt x="1664081" y="185470"/>
                </a:lnTo>
                <a:lnTo>
                  <a:pt x="1651223" y="185470"/>
                </a:lnTo>
                <a:lnTo>
                  <a:pt x="1648079" y="215734"/>
                </a:lnTo>
                <a:lnTo>
                  <a:pt x="1727834" y="185712"/>
                </a:lnTo>
                <a:lnTo>
                  <a:pt x="1727456" y="185470"/>
                </a:lnTo>
                <a:lnTo>
                  <a:pt x="1664081" y="185470"/>
                </a:lnTo>
                <a:lnTo>
                  <a:pt x="1651360" y="184149"/>
                </a:lnTo>
                <a:lnTo>
                  <a:pt x="1725381" y="184149"/>
                </a:lnTo>
                <a:lnTo>
                  <a:pt x="1655953" y="139941"/>
                </a:lnTo>
                <a:close/>
              </a:path>
              <a:path w="1727835" h="215900">
                <a:moveTo>
                  <a:pt x="1652672" y="171517"/>
                </a:moveTo>
                <a:lnTo>
                  <a:pt x="1651360" y="184149"/>
                </a:lnTo>
                <a:lnTo>
                  <a:pt x="1664081" y="185470"/>
                </a:lnTo>
                <a:lnTo>
                  <a:pt x="1665351" y="172834"/>
                </a:lnTo>
                <a:lnTo>
                  <a:pt x="1652672" y="171517"/>
                </a:lnTo>
                <a:close/>
              </a:path>
              <a:path w="1727835" h="215900">
                <a:moveTo>
                  <a:pt x="1269" y="0"/>
                </a:moveTo>
                <a:lnTo>
                  <a:pt x="0" y="12636"/>
                </a:lnTo>
                <a:lnTo>
                  <a:pt x="1651360" y="184149"/>
                </a:lnTo>
                <a:lnTo>
                  <a:pt x="1652672" y="171517"/>
                </a:lnTo>
                <a:lnTo>
                  <a:pt x="1269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855599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).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внимани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32114" y="6384041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25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1927" rIns="0" bIns="0" rtlCol="0">
            <a:spAutoFit/>
          </a:bodyPr>
          <a:lstStyle/>
          <a:p>
            <a:pPr marL="63500">
              <a:lnSpc>
                <a:spcPts val="2380"/>
              </a:lnSpc>
            </a:pPr>
            <a:r>
              <a:rPr u="heavy" spc="-560" dirty="0"/>
              <a:t> </a:t>
            </a:r>
            <a:r>
              <a:rPr u="heavy" dirty="0"/>
              <a:t>Как</a:t>
            </a:r>
            <a:r>
              <a:rPr u="heavy" spc="-30" dirty="0"/>
              <a:t> </a:t>
            </a:r>
            <a:r>
              <a:rPr u="heavy" spc="-10" dirty="0"/>
              <a:t>п</a:t>
            </a:r>
            <a:r>
              <a:rPr u="heavy" dirty="0"/>
              <a:t>ровери</a:t>
            </a:r>
            <a:r>
              <a:rPr u="heavy" spc="-10" dirty="0"/>
              <a:t>т</a:t>
            </a:r>
            <a:r>
              <a:rPr u="heavy" dirty="0"/>
              <a:t>ь,</a:t>
            </a:r>
            <a:r>
              <a:rPr u="heavy" spc="-40" dirty="0"/>
              <a:t> </a:t>
            </a:r>
            <a:r>
              <a:rPr u="heavy" dirty="0"/>
              <a:t>де</a:t>
            </a:r>
            <a:r>
              <a:rPr u="heavy" spc="-10" dirty="0"/>
              <a:t>й</a:t>
            </a:r>
            <a:r>
              <a:rPr u="heavy" dirty="0"/>
              <a:t>стви</a:t>
            </a:r>
            <a:r>
              <a:rPr u="heavy" spc="-15" dirty="0"/>
              <a:t>т</a:t>
            </a:r>
            <a:r>
              <a:rPr u="heavy" dirty="0"/>
              <a:t>ел</a:t>
            </a:r>
            <a:r>
              <a:rPr u="heavy" spc="-10" dirty="0"/>
              <a:t>ь</a:t>
            </a:r>
            <a:r>
              <a:rPr u="heavy" dirty="0"/>
              <a:t>но</a:t>
            </a:r>
            <a:r>
              <a:rPr u="heavy" spc="-60" dirty="0"/>
              <a:t> </a:t>
            </a:r>
            <a:r>
              <a:rPr u="heavy" dirty="0"/>
              <a:t>ли</a:t>
            </a:r>
            <a:r>
              <a:rPr u="heavy" spc="-15" dirty="0"/>
              <a:t> п</a:t>
            </a:r>
            <a:r>
              <a:rPr u="heavy" dirty="0"/>
              <a:t>од</a:t>
            </a:r>
            <a:r>
              <a:rPr u="heavy" spc="-15" dirty="0"/>
              <a:t>т</a:t>
            </a:r>
            <a:r>
              <a:rPr u="heavy" dirty="0"/>
              <a:t>вержден</a:t>
            </a:r>
            <a:r>
              <a:rPr u="heavy" spc="-10" dirty="0"/>
              <a:t>н</a:t>
            </a:r>
            <a:r>
              <a:rPr u="heavy" dirty="0"/>
              <a:t>ый</a:t>
            </a:r>
            <a:r>
              <a:rPr u="heavy" spc="-55" dirty="0"/>
              <a:t> </a:t>
            </a:r>
            <a:r>
              <a:rPr u="heavy" spc="-10" dirty="0"/>
              <a:t>ф</a:t>
            </a:r>
            <a:r>
              <a:rPr u="heavy" dirty="0"/>
              <a:t>акт</a:t>
            </a:r>
            <a:r>
              <a:rPr u="heavy" spc="-10" dirty="0"/>
              <a:t> </a:t>
            </a:r>
            <a:r>
              <a:rPr u="heavy" spc="-15" dirty="0"/>
              <a:t>я</a:t>
            </a:r>
            <a:r>
              <a:rPr u="heavy" dirty="0"/>
              <a:t>вл</a:t>
            </a:r>
            <a:r>
              <a:rPr u="heavy" spc="-10" dirty="0"/>
              <a:t>я</a:t>
            </a:r>
            <a:r>
              <a:rPr u="heavy" dirty="0"/>
              <a:t>е</a:t>
            </a:r>
            <a:r>
              <a:rPr u="heavy" spc="-10" dirty="0"/>
              <a:t>т</a:t>
            </a:r>
            <a:r>
              <a:rPr u="heavy" dirty="0"/>
              <a:t>ся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050" y="1423813"/>
            <a:ext cx="8416925" cy="1791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u="heavy" spc="-560" dirty="0">
                <a:latin typeface="Arial"/>
                <a:cs typeface="Arial"/>
              </a:rPr>
              <a:t> </a:t>
            </a:r>
            <a:r>
              <a:rPr sz="2000" u="heavy" spc="-10" dirty="0">
                <a:latin typeface="Arial"/>
                <a:cs typeface="Arial"/>
              </a:rPr>
              <a:t>п</a:t>
            </a:r>
            <a:r>
              <a:rPr sz="2000" u="heavy" dirty="0">
                <a:latin typeface="Arial"/>
                <a:cs typeface="Arial"/>
              </a:rPr>
              <a:t>рич</a:t>
            </a:r>
            <a:r>
              <a:rPr sz="2000" u="heavy" spc="-10" dirty="0">
                <a:latin typeface="Arial"/>
                <a:cs typeface="Arial"/>
              </a:rPr>
              <a:t>и</a:t>
            </a:r>
            <a:r>
              <a:rPr sz="2000" u="heavy" dirty="0">
                <a:latin typeface="Arial"/>
                <a:cs typeface="Arial"/>
              </a:rPr>
              <a:t>ной</a:t>
            </a:r>
            <a:r>
              <a:rPr sz="2000" u="heavy" spc="-35" dirty="0">
                <a:latin typeface="Arial"/>
                <a:cs typeface="Arial"/>
              </a:rPr>
              <a:t> </a:t>
            </a:r>
            <a:r>
              <a:rPr sz="2000" u="heavy" spc="-10" dirty="0">
                <a:latin typeface="Arial"/>
                <a:cs typeface="Arial"/>
              </a:rPr>
              <a:t>п</a:t>
            </a:r>
            <a:r>
              <a:rPr sz="2000" u="heavy" dirty="0">
                <a:latin typeface="Arial"/>
                <a:cs typeface="Arial"/>
              </a:rPr>
              <a:t>роб</a:t>
            </a:r>
            <a:r>
              <a:rPr sz="2000" u="heavy" spc="-555" dirty="0">
                <a:latin typeface="Arial"/>
                <a:cs typeface="Arial"/>
              </a:rPr>
              <a:t> </a:t>
            </a:r>
            <a:r>
              <a:rPr sz="2000" u="heavy" dirty="0">
                <a:latin typeface="Arial"/>
                <a:cs typeface="Arial"/>
              </a:rPr>
              <a:t>лемы? 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Прежде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чем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ереход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ко в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орому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«почему»,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необход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мо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убед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тьс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, что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од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ве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жденные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фак</a:t>
            </a:r>
            <a:r>
              <a:rPr sz="2000" spc="-1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ы 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ействи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ель</a:t>
            </a:r>
            <a:r>
              <a:rPr sz="2000" spc="-2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вл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ся 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ной во</a:t>
            </a:r>
            <a:r>
              <a:rPr sz="2000" spc="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роблемы.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Ниже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риве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ены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ода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роверки: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1</a:t>
            </a:r>
            <a:r>
              <a:rPr sz="2000" spc="-10" dirty="0">
                <a:solidFill>
                  <a:srgbClr val="00295F"/>
                </a:solidFill>
                <a:latin typeface="Arial"/>
                <a:cs typeface="Arial"/>
              </a:rPr>
              <a:t>)</a:t>
            </a:r>
            <a:r>
              <a:rPr sz="2000" dirty="0">
                <a:latin typeface="Arial"/>
                <a:cs typeface="Arial"/>
              </a:rPr>
              <a:t>Про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ли</a:t>
            </a:r>
            <a:r>
              <a:rPr sz="2000" spc="-10" dirty="0">
                <a:latin typeface="Arial"/>
                <a:cs typeface="Arial"/>
              </a:rPr>
              <a:t> ф</a:t>
            </a:r>
            <a:r>
              <a:rPr sz="2000" dirty="0">
                <a:latin typeface="Arial"/>
                <a:cs typeface="Arial"/>
              </a:rPr>
              <a:t>ормул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ки?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540" y="3620666"/>
            <a:ext cx="3933190" cy="280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еом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рия</a:t>
            </a:r>
            <a:r>
              <a:rPr sz="2000" spc="-15" dirty="0">
                <a:latin typeface="Arial"/>
                <a:cs typeface="Arial"/>
              </a:rPr>
              <a:t> и</a:t>
            </a:r>
            <a:r>
              <a:rPr sz="2000" spc="-4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8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5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измен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70653" y="3620666"/>
            <a:ext cx="1064260" cy="280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</a:t>
            </a:r>
            <a:r>
              <a:rPr sz="2000" spc="-5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?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75705" y="3635264"/>
            <a:ext cx="25984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Износ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-4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35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ей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7540" y="4497594"/>
            <a:ext cx="391350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Р</a:t>
            </a:r>
            <a:r>
              <a:rPr sz="2000" spc="-50" dirty="0">
                <a:latin typeface="Arial"/>
                <a:cs typeface="Arial"/>
              </a:rPr>
              <a:t>е</a:t>
            </a:r>
            <a:r>
              <a:rPr sz="2000" spc="-2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ец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вр</a:t>
            </a:r>
            <a:r>
              <a:rPr sz="2000" spc="-4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зался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 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2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ан</a:t>
            </a:r>
            <a:r>
              <a:rPr sz="2000" spc="4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70653" y="4497594"/>
            <a:ext cx="10648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у?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75705" y="4251595"/>
            <a:ext cx="294005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Не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аб</a:t>
            </a:r>
            <a:r>
              <a:rPr sz="2000" spc="-4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ал ограничи</a:t>
            </a:r>
            <a:r>
              <a:rPr sz="2000" spc="-35" dirty="0">
                <a:latin typeface="Arial"/>
                <a:cs typeface="Arial"/>
              </a:rPr>
              <a:t>т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ль</a:t>
            </a:r>
            <a:r>
              <a:rPr sz="2000" spc="-2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ый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7540" y="5358298"/>
            <a:ext cx="737235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Кр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ерий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енки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ы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</a:t>
            </a:r>
            <a:r>
              <a:rPr sz="2000" spc="-2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жно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ли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сфор</a:t>
            </a:r>
            <a:r>
              <a:rPr sz="2000" spc="25" dirty="0">
                <a:latin typeface="Arial"/>
                <a:cs typeface="Arial"/>
              </a:rPr>
              <a:t>м</a:t>
            </a:r>
            <a:r>
              <a:rPr sz="2000" spc="-55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фа</a:t>
            </a:r>
            <a:r>
              <a:rPr sz="2000" spc="15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омощью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римерно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10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2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ов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855599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).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внимани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78139" y="6398367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26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7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u="heavy" spc="-560" dirty="0"/>
              <a:t> </a:t>
            </a:r>
            <a:r>
              <a:rPr u="heavy" dirty="0"/>
              <a:t>Как</a:t>
            </a:r>
            <a:r>
              <a:rPr u="heavy" spc="-30" dirty="0"/>
              <a:t> </a:t>
            </a:r>
            <a:r>
              <a:rPr u="heavy" spc="-10" dirty="0"/>
              <a:t>п</a:t>
            </a:r>
            <a:r>
              <a:rPr u="heavy" dirty="0"/>
              <a:t>ровери</a:t>
            </a:r>
            <a:r>
              <a:rPr u="heavy" spc="-10" dirty="0"/>
              <a:t>т</a:t>
            </a:r>
            <a:r>
              <a:rPr u="heavy" dirty="0"/>
              <a:t>ь,</a:t>
            </a:r>
            <a:r>
              <a:rPr u="heavy" spc="-40" dirty="0"/>
              <a:t> </a:t>
            </a:r>
            <a:r>
              <a:rPr u="heavy" dirty="0"/>
              <a:t>де</a:t>
            </a:r>
            <a:r>
              <a:rPr u="heavy" spc="-10" dirty="0"/>
              <a:t>й</a:t>
            </a:r>
            <a:r>
              <a:rPr u="heavy" dirty="0"/>
              <a:t>стви</a:t>
            </a:r>
            <a:r>
              <a:rPr u="heavy" spc="-15" dirty="0"/>
              <a:t>т</a:t>
            </a:r>
            <a:r>
              <a:rPr u="heavy" dirty="0"/>
              <a:t>ел</a:t>
            </a:r>
            <a:r>
              <a:rPr u="heavy" spc="-10" dirty="0"/>
              <a:t>ь</a:t>
            </a:r>
            <a:r>
              <a:rPr u="heavy" dirty="0"/>
              <a:t>но</a:t>
            </a:r>
            <a:r>
              <a:rPr u="heavy" spc="-60" dirty="0"/>
              <a:t> </a:t>
            </a:r>
            <a:r>
              <a:rPr u="heavy" dirty="0"/>
              <a:t>ли</a:t>
            </a:r>
            <a:r>
              <a:rPr u="heavy" spc="-15" dirty="0"/>
              <a:t> п</a:t>
            </a:r>
            <a:r>
              <a:rPr u="heavy" dirty="0"/>
              <a:t>од</a:t>
            </a:r>
            <a:r>
              <a:rPr u="heavy" spc="-15" dirty="0"/>
              <a:t>т</a:t>
            </a:r>
            <a:r>
              <a:rPr u="heavy" dirty="0"/>
              <a:t>вержден</a:t>
            </a:r>
            <a:r>
              <a:rPr u="heavy" spc="-10" dirty="0"/>
              <a:t>н</a:t>
            </a:r>
            <a:r>
              <a:rPr u="heavy" dirty="0"/>
              <a:t>ый</a:t>
            </a:r>
            <a:r>
              <a:rPr u="heavy" spc="-55" dirty="0"/>
              <a:t> </a:t>
            </a:r>
            <a:r>
              <a:rPr u="heavy" spc="-10" dirty="0"/>
              <a:t>ф</a:t>
            </a:r>
            <a:r>
              <a:rPr u="heavy" dirty="0"/>
              <a:t>акт</a:t>
            </a:r>
            <a:r>
              <a:rPr u="heavy" spc="-10" dirty="0"/>
              <a:t> </a:t>
            </a:r>
            <a:r>
              <a:rPr u="heavy" spc="-15" dirty="0"/>
              <a:t>я</a:t>
            </a:r>
            <a:r>
              <a:rPr u="heavy" dirty="0"/>
              <a:t>вл</a:t>
            </a:r>
            <a:r>
              <a:rPr u="heavy" spc="-10" dirty="0"/>
              <a:t>я</a:t>
            </a:r>
            <a:r>
              <a:rPr u="heavy" dirty="0"/>
              <a:t>е</a:t>
            </a:r>
            <a:r>
              <a:rPr u="heavy" spc="-10" dirty="0"/>
              <a:t>т</a:t>
            </a:r>
            <a:r>
              <a:rPr u="heavy" dirty="0"/>
              <a:t>ся </a:t>
            </a:r>
          </a:p>
          <a:p>
            <a:pPr marL="63500">
              <a:lnSpc>
                <a:spcPct val="100000"/>
              </a:lnSpc>
            </a:pPr>
            <a:r>
              <a:rPr u="heavy" spc="-560" dirty="0"/>
              <a:t> </a:t>
            </a:r>
            <a:r>
              <a:rPr u="heavy" spc="-10" dirty="0"/>
              <a:t>п</a:t>
            </a:r>
            <a:r>
              <a:rPr u="heavy" dirty="0"/>
              <a:t>рич</a:t>
            </a:r>
            <a:r>
              <a:rPr u="heavy" spc="-10" dirty="0"/>
              <a:t>и</a:t>
            </a:r>
            <a:r>
              <a:rPr u="heavy" dirty="0"/>
              <a:t>ной</a:t>
            </a:r>
            <a:r>
              <a:rPr u="heavy" spc="-35" dirty="0"/>
              <a:t> </a:t>
            </a:r>
            <a:r>
              <a:rPr u="heavy" spc="-10" dirty="0"/>
              <a:t>п</a:t>
            </a:r>
            <a:r>
              <a:rPr u="heavy" dirty="0"/>
              <a:t>роб</a:t>
            </a:r>
            <a:r>
              <a:rPr u="heavy" spc="-555" dirty="0"/>
              <a:t> </a:t>
            </a:r>
            <a:r>
              <a:rPr u="heavy" dirty="0"/>
              <a:t>лемы?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100" y="2020713"/>
            <a:ext cx="806577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78460" algn="l"/>
              </a:tabLst>
            </a:pPr>
            <a:r>
              <a:rPr sz="2000" dirty="0">
                <a:latin typeface="Arial"/>
                <a:cs typeface="Arial"/>
              </a:rPr>
              <a:t>2)	Прослежи</a:t>
            </a:r>
            <a:r>
              <a:rPr sz="2000" spc="-1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аю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ся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ли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нн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-след</a:t>
            </a:r>
            <a:r>
              <a:rPr sz="2000" spc="-10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тв</a:t>
            </a:r>
            <a:r>
              <a:rPr sz="2000" spc="-1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нн</a:t>
            </a:r>
            <a:r>
              <a:rPr sz="2000" spc="-20" dirty="0">
                <a:latin typeface="Arial"/>
                <a:cs typeface="Arial"/>
              </a:rPr>
              <a:t>ы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зи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между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ред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оженн</a:t>
            </a:r>
            <a:r>
              <a:rPr sz="2000" spc="-10" dirty="0">
                <a:latin typeface="Arial"/>
                <a:cs typeface="Arial"/>
              </a:rPr>
              <a:t>ы</a:t>
            </a:r>
            <a:r>
              <a:rPr sz="2000" dirty="0">
                <a:latin typeface="Arial"/>
                <a:cs typeface="Arial"/>
              </a:rPr>
              <a:t>ми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ги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езами</a:t>
            </a:r>
            <a:endParaRPr sz="2000">
              <a:latin typeface="Arial"/>
              <a:cs typeface="Arial"/>
            </a:endParaRPr>
          </a:p>
          <a:p>
            <a:pPr marL="4530725">
              <a:lnSpc>
                <a:spcPct val="100000"/>
              </a:lnSpc>
              <a:spcBef>
                <a:spcPts val="1475"/>
              </a:spcBef>
            </a:pPr>
            <a:r>
              <a:rPr sz="2000" dirty="0">
                <a:latin typeface="Arial"/>
                <a:cs typeface="Arial"/>
              </a:rPr>
              <a:t>Я </a:t>
            </a:r>
            <a:r>
              <a:rPr sz="2000" spc="-3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5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ся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осле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о,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ак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267" y="3103388"/>
            <a:ext cx="42564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03575" algn="l"/>
              </a:tabLst>
            </a:pP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у </a:t>
            </a:r>
            <a:r>
              <a:rPr sz="2000" spc="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ажа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рижиме	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у?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64202" y="3122565"/>
            <a:ext cx="384111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в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60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чил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ск, 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он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л,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 за</a:t>
            </a:r>
            <a:r>
              <a:rPr sz="2000" spc="-50" dirty="0">
                <a:latin typeface="Arial"/>
                <a:cs typeface="Arial"/>
              </a:rPr>
              <a:t>го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ов</a:t>
            </a:r>
            <a:r>
              <a:rPr sz="2000" spc="5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ена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 п</a:t>
            </a:r>
            <a:r>
              <a:rPr sz="2000" dirty="0">
                <a:latin typeface="Arial"/>
                <a:cs typeface="Arial"/>
              </a:rPr>
              <a:t>опы</a:t>
            </a:r>
            <a:r>
              <a:rPr sz="2000" spc="-4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ался исправи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ее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жение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12391" y="3756660"/>
            <a:ext cx="3769360" cy="1030605"/>
          </a:xfrm>
          <a:custGeom>
            <a:avLst/>
            <a:gdLst/>
            <a:ahLst/>
            <a:cxnLst/>
            <a:rect l="l" t="t" r="r" b="b"/>
            <a:pathLst>
              <a:path w="3769360" h="1030604">
                <a:moveTo>
                  <a:pt x="785495" y="172846"/>
                </a:moveTo>
                <a:lnTo>
                  <a:pt x="937387" y="372871"/>
                </a:lnTo>
                <a:lnTo>
                  <a:pt x="204470" y="394461"/>
                </a:lnTo>
                <a:lnTo>
                  <a:pt x="686562" y="552830"/>
                </a:lnTo>
                <a:lnTo>
                  <a:pt x="0" y="614171"/>
                </a:lnTo>
                <a:lnTo>
                  <a:pt x="581025" y="733043"/>
                </a:lnTo>
                <a:lnTo>
                  <a:pt x="224155" y="850137"/>
                </a:lnTo>
                <a:lnTo>
                  <a:pt x="838454" y="869949"/>
                </a:lnTo>
                <a:lnTo>
                  <a:pt x="857885" y="1030223"/>
                </a:lnTo>
                <a:lnTo>
                  <a:pt x="1313307" y="864488"/>
                </a:lnTo>
                <a:lnTo>
                  <a:pt x="1656512" y="864488"/>
                </a:lnTo>
                <a:lnTo>
                  <a:pt x="1722501" y="828420"/>
                </a:lnTo>
                <a:lnTo>
                  <a:pt x="2076323" y="828420"/>
                </a:lnTo>
                <a:lnTo>
                  <a:pt x="2125218" y="759967"/>
                </a:lnTo>
                <a:lnTo>
                  <a:pt x="2582131" y="759967"/>
                </a:lnTo>
                <a:lnTo>
                  <a:pt x="2554478" y="684402"/>
                </a:lnTo>
                <a:lnTo>
                  <a:pt x="3125455" y="684402"/>
                </a:lnTo>
                <a:lnTo>
                  <a:pt x="2858008" y="587120"/>
                </a:lnTo>
                <a:lnTo>
                  <a:pt x="3187827" y="538479"/>
                </a:lnTo>
                <a:lnTo>
                  <a:pt x="2963672" y="448436"/>
                </a:lnTo>
                <a:lnTo>
                  <a:pt x="3768852" y="316991"/>
                </a:lnTo>
                <a:lnTo>
                  <a:pt x="2858008" y="311530"/>
                </a:lnTo>
                <a:lnTo>
                  <a:pt x="2870608" y="304418"/>
                </a:lnTo>
                <a:lnTo>
                  <a:pt x="1491869" y="304418"/>
                </a:lnTo>
                <a:lnTo>
                  <a:pt x="785495" y="172846"/>
                </a:lnTo>
                <a:close/>
              </a:path>
              <a:path w="3769360" h="1030604">
                <a:moveTo>
                  <a:pt x="1656512" y="864488"/>
                </a:moveTo>
                <a:lnTo>
                  <a:pt x="1313307" y="864488"/>
                </a:lnTo>
                <a:lnTo>
                  <a:pt x="1518031" y="940180"/>
                </a:lnTo>
                <a:lnTo>
                  <a:pt x="1656512" y="864488"/>
                </a:lnTo>
                <a:close/>
              </a:path>
              <a:path w="3769360" h="1030604">
                <a:moveTo>
                  <a:pt x="2076323" y="828420"/>
                </a:moveTo>
                <a:lnTo>
                  <a:pt x="1722501" y="828420"/>
                </a:lnTo>
                <a:lnTo>
                  <a:pt x="2026158" y="898651"/>
                </a:lnTo>
                <a:lnTo>
                  <a:pt x="2076323" y="828420"/>
                </a:lnTo>
                <a:close/>
              </a:path>
              <a:path w="3769360" h="1030604">
                <a:moveTo>
                  <a:pt x="2582131" y="759967"/>
                </a:moveTo>
                <a:lnTo>
                  <a:pt x="2125218" y="759967"/>
                </a:lnTo>
                <a:lnTo>
                  <a:pt x="2607183" y="828420"/>
                </a:lnTo>
                <a:lnTo>
                  <a:pt x="2582131" y="759967"/>
                </a:lnTo>
                <a:close/>
              </a:path>
              <a:path w="3769360" h="1030604">
                <a:moveTo>
                  <a:pt x="3125455" y="684402"/>
                </a:moveTo>
                <a:lnTo>
                  <a:pt x="2554478" y="684402"/>
                </a:lnTo>
                <a:lnTo>
                  <a:pt x="3293745" y="745616"/>
                </a:lnTo>
                <a:lnTo>
                  <a:pt x="3125455" y="684402"/>
                </a:lnTo>
                <a:close/>
              </a:path>
              <a:path w="3769360" h="1030604">
                <a:moveTo>
                  <a:pt x="1696339" y="90042"/>
                </a:moveTo>
                <a:lnTo>
                  <a:pt x="1491869" y="304418"/>
                </a:lnTo>
                <a:lnTo>
                  <a:pt x="2870608" y="304418"/>
                </a:lnTo>
                <a:lnTo>
                  <a:pt x="2921687" y="275589"/>
                </a:lnTo>
                <a:lnTo>
                  <a:pt x="2534412" y="275589"/>
                </a:lnTo>
                <a:lnTo>
                  <a:pt x="2545894" y="207136"/>
                </a:lnTo>
                <a:lnTo>
                  <a:pt x="1999996" y="207136"/>
                </a:lnTo>
                <a:lnTo>
                  <a:pt x="1696339" y="90042"/>
                </a:lnTo>
                <a:close/>
              </a:path>
              <a:path w="3769360" h="1030604">
                <a:moveTo>
                  <a:pt x="3141980" y="151256"/>
                </a:moveTo>
                <a:lnTo>
                  <a:pt x="2534412" y="275589"/>
                </a:lnTo>
                <a:lnTo>
                  <a:pt x="2921687" y="275589"/>
                </a:lnTo>
                <a:lnTo>
                  <a:pt x="3141980" y="151256"/>
                </a:lnTo>
                <a:close/>
              </a:path>
              <a:path w="3769360" h="1030604">
                <a:moveTo>
                  <a:pt x="2580640" y="0"/>
                </a:moveTo>
                <a:lnTo>
                  <a:pt x="1999996" y="207136"/>
                </a:lnTo>
                <a:lnTo>
                  <a:pt x="2545894" y="207136"/>
                </a:lnTo>
                <a:lnTo>
                  <a:pt x="2580640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12391" y="3756660"/>
            <a:ext cx="3769360" cy="1030605"/>
          </a:xfrm>
          <a:custGeom>
            <a:avLst/>
            <a:gdLst/>
            <a:ahLst/>
            <a:cxnLst/>
            <a:rect l="l" t="t" r="r" b="b"/>
            <a:pathLst>
              <a:path w="3769360" h="1030604">
                <a:moveTo>
                  <a:pt x="1999996" y="207136"/>
                </a:moveTo>
                <a:lnTo>
                  <a:pt x="2580640" y="0"/>
                </a:lnTo>
                <a:lnTo>
                  <a:pt x="2534412" y="275589"/>
                </a:lnTo>
                <a:lnTo>
                  <a:pt x="3141980" y="151256"/>
                </a:lnTo>
                <a:lnTo>
                  <a:pt x="2858008" y="311530"/>
                </a:lnTo>
                <a:lnTo>
                  <a:pt x="3768852" y="316991"/>
                </a:lnTo>
                <a:lnTo>
                  <a:pt x="2963672" y="448436"/>
                </a:lnTo>
                <a:lnTo>
                  <a:pt x="3187827" y="538479"/>
                </a:lnTo>
                <a:lnTo>
                  <a:pt x="2858008" y="587120"/>
                </a:lnTo>
                <a:lnTo>
                  <a:pt x="3293745" y="745616"/>
                </a:lnTo>
                <a:lnTo>
                  <a:pt x="2554478" y="684402"/>
                </a:lnTo>
                <a:lnTo>
                  <a:pt x="2607183" y="828420"/>
                </a:lnTo>
                <a:lnTo>
                  <a:pt x="2125218" y="759967"/>
                </a:lnTo>
                <a:lnTo>
                  <a:pt x="2026158" y="898651"/>
                </a:lnTo>
                <a:lnTo>
                  <a:pt x="1722501" y="828420"/>
                </a:lnTo>
                <a:lnTo>
                  <a:pt x="1518031" y="940180"/>
                </a:lnTo>
                <a:lnTo>
                  <a:pt x="1313307" y="864488"/>
                </a:lnTo>
                <a:lnTo>
                  <a:pt x="857885" y="1030223"/>
                </a:lnTo>
                <a:lnTo>
                  <a:pt x="838454" y="869949"/>
                </a:lnTo>
                <a:lnTo>
                  <a:pt x="224155" y="850137"/>
                </a:lnTo>
                <a:lnTo>
                  <a:pt x="581025" y="733043"/>
                </a:lnTo>
                <a:lnTo>
                  <a:pt x="0" y="614171"/>
                </a:lnTo>
                <a:lnTo>
                  <a:pt x="686562" y="552830"/>
                </a:lnTo>
                <a:lnTo>
                  <a:pt x="204470" y="394461"/>
                </a:lnTo>
                <a:lnTo>
                  <a:pt x="937387" y="372871"/>
                </a:lnTo>
                <a:lnTo>
                  <a:pt x="785495" y="172846"/>
                </a:lnTo>
                <a:lnTo>
                  <a:pt x="1491869" y="304418"/>
                </a:lnTo>
                <a:lnTo>
                  <a:pt x="1696339" y="90042"/>
                </a:lnTo>
                <a:lnTo>
                  <a:pt x="1999996" y="207136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41854" y="4026487"/>
            <a:ext cx="1435735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Причин</a:t>
            </a:r>
            <a:r>
              <a:rPr sz="1200" spc="-5" dirty="0">
                <a:latin typeface="Arial"/>
                <a:cs typeface="Arial"/>
              </a:rPr>
              <a:t>н</a:t>
            </a:r>
            <a:r>
              <a:rPr sz="1200" spc="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- с</a:t>
            </a:r>
            <a:r>
              <a:rPr sz="1200" spc="-10" dirty="0">
                <a:latin typeface="Arial"/>
                <a:cs typeface="Arial"/>
              </a:rPr>
              <a:t>л</a:t>
            </a:r>
            <a:r>
              <a:rPr sz="1200" spc="-25" dirty="0">
                <a:latin typeface="Arial"/>
                <a:cs typeface="Arial"/>
              </a:rPr>
              <a:t>е</a:t>
            </a:r>
            <a:r>
              <a:rPr sz="1200" spc="-5" dirty="0">
                <a:latin typeface="Arial"/>
                <a:cs typeface="Arial"/>
              </a:rPr>
              <a:t>д</a:t>
            </a:r>
            <a:r>
              <a:rPr sz="1200" dirty="0">
                <a:latin typeface="Arial"/>
                <a:cs typeface="Arial"/>
              </a:rPr>
              <a:t>ст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dirty="0">
                <a:latin typeface="Arial"/>
                <a:cs typeface="Arial"/>
              </a:rPr>
              <a:t>ен</a:t>
            </a:r>
            <a:r>
              <a:rPr sz="1200" spc="-5" dirty="0">
                <a:latin typeface="Arial"/>
                <a:cs typeface="Arial"/>
              </a:rPr>
              <a:t>н</a:t>
            </a:r>
            <a:r>
              <a:rPr sz="1200" dirty="0">
                <a:latin typeface="Arial"/>
                <a:cs typeface="Arial"/>
              </a:rPr>
              <a:t>ая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с</a:t>
            </a:r>
            <a:r>
              <a:rPr sz="1200" spc="-20" dirty="0">
                <a:latin typeface="Arial"/>
                <a:cs typeface="Arial"/>
              </a:rPr>
              <a:t>в</a:t>
            </a:r>
            <a:r>
              <a:rPr sz="1200" spc="-5" dirty="0">
                <a:latin typeface="Arial"/>
                <a:cs typeface="Arial"/>
              </a:rPr>
              <a:t>я</a:t>
            </a:r>
            <a:r>
              <a:rPr sz="1200" dirty="0">
                <a:latin typeface="Arial"/>
                <a:cs typeface="Arial"/>
              </a:rPr>
              <a:t>зь не пр</a:t>
            </a:r>
            <a:r>
              <a:rPr sz="1200" spc="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с</a:t>
            </a:r>
            <a:r>
              <a:rPr sz="1200" spc="-5" dirty="0">
                <a:latin typeface="Arial"/>
                <a:cs typeface="Arial"/>
              </a:rPr>
              <a:t>л</a:t>
            </a:r>
            <a:r>
              <a:rPr sz="1200" spc="-10" dirty="0">
                <a:latin typeface="Arial"/>
                <a:cs typeface="Arial"/>
              </a:rPr>
              <a:t>е</a:t>
            </a:r>
            <a:r>
              <a:rPr sz="1200" dirty="0">
                <a:latin typeface="Arial"/>
                <a:cs typeface="Arial"/>
              </a:rPr>
              <a:t>жи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dirty="0">
                <a:latin typeface="Arial"/>
                <a:cs typeface="Arial"/>
              </a:rPr>
              <a:t>а</a:t>
            </a:r>
            <a:r>
              <a:rPr sz="1200" spc="-45" dirty="0">
                <a:latin typeface="Arial"/>
                <a:cs typeface="Arial"/>
              </a:rPr>
              <a:t>е</a:t>
            </a:r>
            <a:r>
              <a:rPr sz="1200" spc="-25" dirty="0">
                <a:latin typeface="Arial"/>
                <a:cs typeface="Arial"/>
              </a:rPr>
              <a:t>т</a:t>
            </a:r>
            <a:r>
              <a:rPr sz="1200" dirty="0">
                <a:latin typeface="Arial"/>
                <a:cs typeface="Arial"/>
              </a:rPr>
              <a:t>ся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7540" y="5173869"/>
            <a:ext cx="297053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у </a:t>
            </a:r>
            <a:r>
              <a:rPr sz="2000" spc="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ажа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рижиме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5164" y="5490972"/>
            <a:ext cx="2926080" cy="739140"/>
          </a:xfrm>
          <a:custGeom>
            <a:avLst/>
            <a:gdLst/>
            <a:ahLst/>
            <a:cxnLst/>
            <a:rect l="l" t="t" r="r" b="b"/>
            <a:pathLst>
              <a:path w="2926079" h="739139">
                <a:moveTo>
                  <a:pt x="1463039" y="0"/>
                </a:moveTo>
                <a:lnTo>
                  <a:pt x="1343053" y="1225"/>
                </a:lnTo>
                <a:lnTo>
                  <a:pt x="1225737" y="4836"/>
                </a:lnTo>
                <a:lnTo>
                  <a:pt x="1111467" y="10740"/>
                </a:lnTo>
                <a:lnTo>
                  <a:pt x="1000621" y="18840"/>
                </a:lnTo>
                <a:lnTo>
                  <a:pt x="893575" y="29041"/>
                </a:lnTo>
                <a:lnTo>
                  <a:pt x="790706" y="41249"/>
                </a:lnTo>
                <a:lnTo>
                  <a:pt x="692391" y="55368"/>
                </a:lnTo>
                <a:lnTo>
                  <a:pt x="599005" y="71303"/>
                </a:lnTo>
                <a:lnTo>
                  <a:pt x="510925" y="88959"/>
                </a:lnTo>
                <a:lnTo>
                  <a:pt x="428529" y="108242"/>
                </a:lnTo>
                <a:lnTo>
                  <a:pt x="352193" y="129055"/>
                </a:lnTo>
                <a:lnTo>
                  <a:pt x="282293" y="151303"/>
                </a:lnTo>
                <a:lnTo>
                  <a:pt x="219206" y="174893"/>
                </a:lnTo>
                <a:lnTo>
                  <a:pt x="163309" y="199728"/>
                </a:lnTo>
                <a:lnTo>
                  <a:pt x="114978" y="225713"/>
                </a:lnTo>
                <a:lnTo>
                  <a:pt x="74590" y="252754"/>
                </a:lnTo>
                <a:lnTo>
                  <a:pt x="42522" y="280755"/>
                </a:lnTo>
                <a:lnTo>
                  <a:pt x="4850" y="339258"/>
                </a:lnTo>
                <a:lnTo>
                  <a:pt x="0" y="369570"/>
                </a:lnTo>
                <a:lnTo>
                  <a:pt x="4850" y="399879"/>
                </a:lnTo>
                <a:lnTo>
                  <a:pt x="42522" y="458379"/>
                </a:lnTo>
                <a:lnTo>
                  <a:pt x="74590" y="486380"/>
                </a:lnTo>
                <a:lnTo>
                  <a:pt x="114978" y="513420"/>
                </a:lnTo>
                <a:lnTo>
                  <a:pt x="163309" y="539405"/>
                </a:lnTo>
                <a:lnTo>
                  <a:pt x="219206" y="564240"/>
                </a:lnTo>
                <a:lnTo>
                  <a:pt x="282293" y="587830"/>
                </a:lnTo>
                <a:lnTo>
                  <a:pt x="352193" y="610079"/>
                </a:lnTo>
                <a:lnTo>
                  <a:pt x="428529" y="630893"/>
                </a:lnTo>
                <a:lnTo>
                  <a:pt x="510925" y="650175"/>
                </a:lnTo>
                <a:lnTo>
                  <a:pt x="599005" y="667832"/>
                </a:lnTo>
                <a:lnTo>
                  <a:pt x="692391" y="683768"/>
                </a:lnTo>
                <a:lnTo>
                  <a:pt x="790706" y="697888"/>
                </a:lnTo>
                <a:lnTo>
                  <a:pt x="893575" y="710096"/>
                </a:lnTo>
                <a:lnTo>
                  <a:pt x="1000621" y="720298"/>
                </a:lnTo>
                <a:lnTo>
                  <a:pt x="1111467" y="728398"/>
                </a:lnTo>
                <a:lnTo>
                  <a:pt x="1225737" y="734302"/>
                </a:lnTo>
                <a:lnTo>
                  <a:pt x="1343053" y="737914"/>
                </a:lnTo>
                <a:lnTo>
                  <a:pt x="1463039" y="739140"/>
                </a:lnTo>
                <a:lnTo>
                  <a:pt x="1583026" y="737914"/>
                </a:lnTo>
                <a:lnTo>
                  <a:pt x="1700342" y="734302"/>
                </a:lnTo>
                <a:lnTo>
                  <a:pt x="1814612" y="728398"/>
                </a:lnTo>
                <a:lnTo>
                  <a:pt x="1925458" y="720298"/>
                </a:lnTo>
                <a:lnTo>
                  <a:pt x="2032504" y="710096"/>
                </a:lnTo>
                <a:lnTo>
                  <a:pt x="2135373" y="697888"/>
                </a:lnTo>
                <a:lnTo>
                  <a:pt x="2233688" y="683768"/>
                </a:lnTo>
                <a:lnTo>
                  <a:pt x="2327074" y="667832"/>
                </a:lnTo>
                <a:lnTo>
                  <a:pt x="2415154" y="650175"/>
                </a:lnTo>
                <a:lnTo>
                  <a:pt x="2497550" y="630893"/>
                </a:lnTo>
                <a:lnTo>
                  <a:pt x="2573886" y="610079"/>
                </a:lnTo>
                <a:lnTo>
                  <a:pt x="2643786" y="587830"/>
                </a:lnTo>
                <a:lnTo>
                  <a:pt x="2706873" y="564240"/>
                </a:lnTo>
                <a:lnTo>
                  <a:pt x="2762770" y="539405"/>
                </a:lnTo>
                <a:lnTo>
                  <a:pt x="2811101" y="513420"/>
                </a:lnTo>
                <a:lnTo>
                  <a:pt x="2851489" y="486380"/>
                </a:lnTo>
                <a:lnTo>
                  <a:pt x="2883557" y="458379"/>
                </a:lnTo>
                <a:lnTo>
                  <a:pt x="2921229" y="399879"/>
                </a:lnTo>
                <a:lnTo>
                  <a:pt x="2926080" y="369570"/>
                </a:lnTo>
                <a:lnTo>
                  <a:pt x="2921229" y="339258"/>
                </a:lnTo>
                <a:lnTo>
                  <a:pt x="2883557" y="280755"/>
                </a:lnTo>
                <a:lnTo>
                  <a:pt x="2851489" y="252754"/>
                </a:lnTo>
                <a:lnTo>
                  <a:pt x="2811101" y="225713"/>
                </a:lnTo>
                <a:lnTo>
                  <a:pt x="2762770" y="199728"/>
                </a:lnTo>
                <a:lnTo>
                  <a:pt x="2706873" y="174893"/>
                </a:lnTo>
                <a:lnTo>
                  <a:pt x="2643786" y="151303"/>
                </a:lnTo>
                <a:lnTo>
                  <a:pt x="2573886" y="129055"/>
                </a:lnTo>
                <a:lnTo>
                  <a:pt x="2497550" y="108242"/>
                </a:lnTo>
                <a:lnTo>
                  <a:pt x="2415154" y="88959"/>
                </a:lnTo>
                <a:lnTo>
                  <a:pt x="2327074" y="71303"/>
                </a:lnTo>
                <a:lnTo>
                  <a:pt x="2233688" y="55368"/>
                </a:lnTo>
                <a:lnTo>
                  <a:pt x="2135373" y="41249"/>
                </a:lnTo>
                <a:lnTo>
                  <a:pt x="2032504" y="29041"/>
                </a:lnTo>
                <a:lnTo>
                  <a:pt x="1925458" y="18840"/>
                </a:lnTo>
                <a:lnTo>
                  <a:pt x="1814612" y="10740"/>
                </a:lnTo>
                <a:lnTo>
                  <a:pt x="1700342" y="4836"/>
                </a:lnTo>
                <a:lnTo>
                  <a:pt x="1583026" y="1225"/>
                </a:lnTo>
                <a:lnTo>
                  <a:pt x="1463039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55164" y="5490972"/>
            <a:ext cx="2926080" cy="739140"/>
          </a:xfrm>
          <a:custGeom>
            <a:avLst/>
            <a:gdLst/>
            <a:ahLst/>
            <a:cxnLst/>
            <a:rect l="l" t="t" r="r" b="b"/>
            <a:pathLst>
              <a:path w="2926079" h="739139">
                <a:moveTo>
                  <a:pt x="0" y="369570"/>
                </a:moveTo>
                <a:lnTo>
                  <a:pt x="19149" y="309622"/>
                </a:lnTo>
                <a:lnTo>
                  <a:pt x="74590" y="252754"/>
                </a:lnTo>
                <a:lnTo>
                  <a:pt x="114978" y="225713"/>
                </a:lnTo>
                <a:lnTo>
                  <a:pt x="163309" y="199728"/>
                </a:lnTo>
                <a:lnTo>
                  <a:pt x="219206" y="174893"/>
                </a:lnTo>
                <a:lnTo>
                  <a:pt x="282293" y="151303"/>
                </a:lnTo>
                <a:lnTo>
                  <a:pt x="352193" y="129055"/>
                </a:lnTo>
                <a:lnTo>
                  <a:pt x="428529" y="108242"/>
                </a:lnTo>
                <a:lnTo>
                  <a:pt x="510925" y="88959"/>
                </a:lnTo>
                <a:lnTo>
                  <a:pt x="599005" y="71303"/>
                </a:lnTo>
                <a:lnTo>
                  <a:pt x="692391" y="55368"/>
                </a:lnTo>
                <a:lnTo>
                  <a:pt x="790706" y="41249"/>
                </a:lnTo>
                <a:lnTo>
                  <a:pt x="893575" y="29041"/>
                </a:lnTo>
                <a:lnTo>
                  <a:pt x="1000621" y="18840"/>
                </a:lnTo>
                <a:lnTo>
                  <a:pt x="1111467" y="10740"/>
                </a:lnTo>
                <a:lnTo>
                  <a:pt x="1225737" y="4836"/>
                </a:lnTo>
                <a:lnTo>
                  <a:pt x="1343053" y="1225"/>
                </a:lnTo>
                <a:lnTo>
                  <a:pt x="1463039" y="0"/>
                </a:lnTo>
                <a:lnTo>
                  <a:pt x="1583026" y="1225"/>
                </a:lnTo>
                <a:lnTo>
                  <a:pt x="1700342" y="4836"/>
                </a:lnTo>
                <a:lnTo>
                  <a:pt x="1814612" y="10740"/>
                </a:lnTo>
                <a:lnTo>
                  <a:pt x="1925458" y="18840"/>
                </a:lnTo>
                <a:lnTo>
                  <a:pt x="2032504" y="29041"/>
                </a:lnTo>
                <a:lnTo>
                  <a:pt x="2135373" y="41249"/>
                </a:lnTo>
                <a:lnTo>
                  <a:pt x="2233688" y="55368"/>
                </a:lnTo>
                <a:lnTo>
                  <a:pt x="2327074" y="71303"/>
                </a:lnTo>
                <a:lnTo>
                  <a:pt x="2415154" y="88959"/>
                </a:lnTo>
                <a:lnTo>
                  <a:pt x="2497550" y="108242"/>
                </a:lnTo>
                <a:lnTo>
                  <a:pt x="2573886" y="129055"/>
                </a:lnTo>
                <a:lnTo>
                  <a:pt x="2643786" y="151303"/>
                </a:lnTo>
                <a:lnTo>
                  <a:pt x="2706873" y="174893"/>
                </a:lnTo>
                <a:lnTo>
                  <a:pt x="2762770" y="199728"/>
                </a:lnTo>
                <a:lnTo>
                  <a:pt x="2811101" y="225713"/>
                </a:lnTo>
                <a:lnTo>
                  <a:pt x="2851489" y="252754"/>
                </a:lnTo>
                <a:lnTo>
                  <a:pt x="2883557" y="280755"/>
                </a:lnTo>
                <a:lnTo>
                  <a:pt x="2921229" y="339258"/>
                </a:lnTo>
                <a:lnTo>
                  <a:pt x="2926080" y="369570"/>
                </a:lnTo>
                <a:lnTo>
                  <a:pt x="2921229" y="399879"/>
                </a:lnTo>
                <a:lnTo>
                  <a:pt x="2883557" y="458379"/>
                </a:lnTo>
                <a:lnTo>
                  <a:pt x="2851489" y="486380"/>
                </a:lnTo>
                <a:lnTo>
                  <a:pt x="2811101" y="513420"/>
                </a:lnTo>
                <a:lnTo>
                  <a:pt x="2762770" y="539405"/>
                </a:lnTo>
                <a:lnTo>
                  <a:pt x="2706873" y="564240"/>
                </a:lnTo>
                <a:lnTo>
                  <a:pt x="2643786" y="587830"/>
                </a:lnTo>
                <a:lnTo>
                  <a:pt x="2573886" y="610079"/>
                </a:lnTo>
                <a:lnTo>
                  <a:pt x="2497550" y="630893"/>
                </a:lnTo>
                <a:lnTo>
                  <a:pt x="2415154" y="650175"/>
                </a:lnTo>
                <a:lnTo>
                  <a:pt x="2327074" y="667832"/>
                </a:lnTo>
                <a:lnTo>
                  <a:pt x="2233688" y="683768"/>
                </a:lnTo>
                <a:lnTo>
                  <a:pt x="2135373" y="697888"/>
                </a:lnTo>
                <a:lnTo>
                  <a:pt x="2032504" y="710096"/>
                </a:lnTo>
                <a:lnTo>
                  <a:pt x="1925458" y="720298"/>
                </a:lnTo>
                <a:lnTo>
                  <a:pt x="1814612" y="728398"/>
                </a:lnTo>
                <a:lnTo>
                  <a:pt x="1700342" y="734302"/>
                </a:lnTo>
                <a:lnTo>
                  <a:pt x="1583026" y="737914"/>
                </a:lnTo>
                <a:lnTo>
                  <a:pt x="1463039" y="739140"/>
                </a:lnTo>
                <a:lnTo>
                  <a:pt x="1343053" y="737914"/>
                </a:lnTo>
                <a:lnTo>
                  <a:pt x="1225737" y="734302"/>
                </a:lnTo>
                <a:lnTo>
                  <a:pt x="1111467" y="728398"/>
                </a:lnTo>
                <a:lnTo>
                  <a:pt x="1000621" y="720298"/>
                </a:lnTo>
                <a:lnTo>
                  <a:pt x="893575" y="710096"/>
                </a:lnTo>
                <a:lnTo>
                  <a:pt x="790706" y="697888"/>
                </a:lnTo>
                <a:lnTo>
                  <a:pt x="692391" y="683768"/>
                </a:lnTo>
                <a:lnTo>
                  <a:pt x="599005" y="667832"/>
                </a:lnTo>
                <a:lnTo>
                  <a:pt x="510925" y="650175"/>
                </a:lnTo>
                <a:lnTo>
                  <a:pt x="428529" y="630893"/>
                </a:lnTo>
                <a:lnTo>
                  <a:pt x="352193" y="610079"/>
                </a:lnTo>
                <a:lnTo>
                  <a:pt x="282293" y="587830"/>
                </a:lnTo>
                <a:lnTo>
                  <a:pt x="219206" y="564240"/>
                </a:lnTo>
                <a:lnTo>
                  <a:pt x="163309" y="539405"/>
                </a:lnTo>
                <a:lnTo>
                  <a:pt x="114978" y="513420"/>
                </a:lnTo>
                <a:lnTo>
                  <a:pt x="74590" y="486380"/>
                </a:lnTo>
                <a:lnTo>
                  <a:pt x="42522" y="458379"/>
                </a:lnTo>
                <a:lnTo>
                  <a:pt x="4850" y="399879"/>
                </a:lnTo>
                <a:lnTo>
                  <a:pt x="0" y="369570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449573" y="5165995"/>
            <a:ext cx="1064895" cy="594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у?</a:t>
            </a:r>
            <a:endParaRPr sz="200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790"/>
              </a:spcBef>
            </a:pPr>
            <a:r>
              <a:rPr sz="1400" dirty="0">
                <a:latin typeface="Arial"/>
                <a:cs typeface="Arial"/>
              </a:rPr>
              <a:t>Пр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ч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нно-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27828" y="5157994"/>
            <a:ext cx="363664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Р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spc="4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 о</a:t>
            </a:r>
            <a:r>
              <a:rPr sz="2000" spc="40" dirty="0">
                <a:latin typeface="Arial"/>
                <a:cs typeface="Arial"/>
              </a:rPr>
              <a:t>к</a:t>
            </a:r>
            <a:r>
              <a:rPr sz="2000" spc="-2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залась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 п</a:t>
            </a:r>
            <a:r>
              <a:rPr sz="2000" dirty="0">
                <a:latin typeface="Arial"/>
                <a:cs typeface="Arial"/>
              </a:rPr>
              <a:t>рижимом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81654" y="5769955"/>
            <a:ext cx="167195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020" marR="5080" indent="-14795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сл</a:t>
            </a:r>
            <a:r>
              <a:rPr sz="1400" spc="-4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дс</a:t>
            </a:r>
            <a:r>
              <a:rPr sz="1400" spc="5" dirty="0">
                <a:latin typeface="Arial"/>
                <a:cs typeface="Arial"/>
              </a:rPr>
              <a:t>т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ен</a:t>
            </a: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ая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spc="-10" dirty="0">
                <a:latin typeface="Arial"/>
                <a:cs typeface="Arial"/>
              </a:rPr>
              <a:t>я</a:t>
            </a:r>
            <a:r>
              <a:rPr sz="1400" dirty="0">
                <a:latin typeface="Arial"/>
                <a:cs typeface="Arial"/>
              </a:rPr>
              <a:t>зь про</a:t>
            </a:r>
            <a:r>
              <a:rPr sz="1400" spc="5" dirty="0">
                <a:latin typeface="Arial"/>
                <a:cs typeface="Arial"/>
              </a:rPr>
              <a:t>с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жи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45" dirty="0">
                <a:latin typeface="Arial"/>
                <a:cs typeface="Arial"/>
              </a:rPr>
              <a:t>е</a:t>
            </a:r>
            <a:r>
              <a:rPr sz="1400" spc="-5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ся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855599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).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внимани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43035" y="6447440"/>
            <a:ext cx="3644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27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7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u="heavy" spc="-560" dirty="0"/>
              <a:t> </a:t>
            </a:r>
            <a:r>
              <a:rPr u="heavy" dirty="0"/>
              <a:t>Как</a:t>
            </a:r>
            <a:r>
              <a:rPr u="heavy" spc="-30" dirty="0"/>
              <a:t> </a:t>
            </a:r>
            <a:r>
              <a:rPr u="heavy" spc="-10" dirty="0"/>
              <a:t>п</a:t>
            </a:r>
            <a:r>
              <a:rPr u="heavy" dirty="0"/>
              <a:t>ровери</a:t>
            </a:r>
            <a:r>
              <a:rPr u="heavy" spc="-10" dirty="0"/>
              <a:t>т</a:t>
            </a:r>
            <a:r>
              <a:rPr u="heavy" dirty="0"/>
              <a:t>ь,</a:t>
            </a:r>
            <a:r>
              <a:rPr u="heavy" spc="-40" dirty="0"/>
              <a:t> </a:t>
            </a:r>
            <a:r>
              <a:rPr u="heavy" dirty="0"/>
              <a:t>де</a:t>
            </a:r>
            <a:r>
              <a:rPr u="heavy" spc="-10" dirty="0"/>
              <a:t>й</a:t>
            </a:r>
            <a:r>
              <a:rPr u="heavy" dirty="0"/>
              <a:t>стви</a:t>
            </a:r>
            <a:r>
              <a:rPr u="heavy" spc="-15" dirty="0"/>
              <a:t>т</a:t>
            </a:r>
            <a:r>
              <a:rPr u="heavy" dirty="0"/>
              <a:t>ел</a:t>
            </a:r>
            <a:r>
              <a:rPr u="heavy" spc="-10" dirty="0"/>
              <a:t>ь</a:t>
            </a:r>
            <a:r>
              <a:rPr u="heavy" dirty="0"/>
              <a:t>но</a:t>
            </a:r>
            <a:r>
              <a:rPr u="heavy" spc="-60" dirty="0"/>
              <a:t> </a:t>
            </a:r>
            <a:r>
              <a:rPr u="heavy" dirty="0"/>
              <a:t>ли</a:t>
            </a:r>
            <a:r>
              <a:rPr u="heavy" spc="-15" dirty="0"/>
              <a:t> п</a:t>
            </a:r>
            <a:r>
              <a:rPr u="heavy" dirty="0"/>
              <a:t>од</a:t>
            </a:r>
            <a:r>
              <a:rPr u="heavy" spc="-15" dirty="0"/>
              <a:t>т</a:t>
            </a:r>
            <a:r>
              <a:rPr u="heavy" dirty="0"/>
              <a:t>вержден</a:t>
            </a:r>
            <a:r>
              <a:rPr u="heavy" spc="-10" dirty="0"/>
              <a:t>н</a:t>
            </a:r>
            <a:r>
              <a:rPr u="heavy" dirty="0"/>
              <a:t>ый</a:t>
            </a:r>
            <a:r>
              <a:rPr u="heavy" spc="-55" dirty="0"/>
              <a:t> </a:t>
            </a:r>
            <a:r>
              <a:rPr u="heavy" spc="-10" dirty="0"/>
              <a:t>ф</a:t>
            </a:r>
            <a:r>
              <a:rPr u="heavy" dirty="0"/>
              <a:t>акт</a:t>
            </a:r>
            <a:r>
              <a:rPr u="heavy" spc="-10" dirty="0"/>
              <a:t> </a:t>
            </a:r>
            <a:r>
              <a:rPr u="heavy" spc="-15" dirty="0"/>
              <a:t>я</a:t>
            </a:r>
            <a:r>
              <a:rPr u="heavy" dirty="0"/>
              <a:t>вл</a:t>
            </a:r>
            <a:r>
              <a:rPr u="heavy" spc="-10" dirty="0"/>
              <a:t>я</a:t>
            </a:r>
            <a:r>
              <a:rPr u="heavy" dirty="0"/>
              <a:t>е</a:t>
            </a:r>
            <a:r>
              <a:rPr u="heavy" spc="-10" dirty="0"/>
              <a:t>т</a:t>
            </a:r>
            <a:r>
              <a:rPr u="heavy" dirty="0"/>
              <a:t>ся </a:t>
            </a:r>
          </a:p>
          <a:p>
            <a:pPr marL="63500">
              <a:lnSpc>
                <a:spcPct val="100000"/>
              </a:lnSpc>
            </a:pPr>
            <a:r>
              <a:rPr u="heavy" spc="-560" dirty="0"/>
              <a:t> </a:t>
            </a:r>
            <a:r>
              <a:rPr u="heavy" spc="-10" dirty="0"/>
              <a:t>п</a:t>
            </a:r>
            <a:r>
              <a:rPr u="heavy" dirty="0"/>
              <a:t>рич</a:t>
            </a:r>
            <a:r>
              <a:rPr u="heavy" spc="-10" dirty="0"/>
              <a:t>и</a:t>
            </a:r>
            <a:r>
              <a:rPr u="heavy" dirty="0"/>
              <a:t>ной</a:t>
            </a:r>
            <a:r>
              <a:rPr u="heavy" spc="-35" dirty="0"/>
              <a:t> </a:t>
            </a:r>
            <a:r>
              <a:rPr u="heavy" spc="-10" dirty="0"/>
              <a:t>п</a:t>
            </a:r>
            <a:r>
              <a:rPr u="heavy" dirty="0"/>
              <a:t>роб</a:t>
            </a:r>
            <a:r>
              <a:rPr u="heavy" spc="-555" dirty="0"/>
              <a:t> </a:t>
            </a:r>
            <a:r>
              <a:rPr u="heavy" dirty="0"/>
              <a:t>лемы?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100" y="2020713"/>
            <a:ext cx="76981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78460" algn="l"/>
              </a:tabLst>
            </a:pPr>
            <a:r>
              <a:rPr sz="2000" dirty="0">
                <a:latin typeface="Arial"/>
                <a:cs typeface="Arial"/>
              </a:rPr>
              <a:t>3)	</a:t>
            </a:r>
            <a:r>
              <a:rPr sz="2000" spc="-1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ожно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ли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тро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ат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ую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нн</a:t>
            </a:r>
            <a:r>
              <a:rPr sz="2000" spc="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-сл</a:t>
            </a:r>
            <a:r>
              <a:rPr sz="2000" spc="-1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дст</a:t>
            </a:r>
            <a:r>
              <a:rPr sz="2000" spc="-1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зь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763" y="2430866"/>
            <a:ext cx="252095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533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(</a:t>
            </a:r>
            <a:r>
              <a:rPr sz="1200" spc="-50" dirty="0">
                <a:latin typeface="Arial"/>
                <a:cs typeface="Arial"/>
              </a:rPr>
              <a:t>Р</a:t>
            </a:r>
            <a:r>
              <a:rPr sz="1200" spc="-25" dirty="0">
                <a:latin typeface="Arial"/>
                <a:cs typeface="Arial"/>
              </a:rPr>
              <a:t>е</a:t>
            </a:r>
            <a:r>
              <a:rPr sz="1200" spc="-15" dirty="0">
                <a:latin typeface="Arial"/>
                <a:cs typeface="Arial"/>
              </a:rPr>
              <a:t>з</a:t>
            </a:r>
            <a:r>
              <a:rPr sz="1200" spc="-40" dirty="0">
                <a:latin typeface="Arial"/>
                <a:cs typeface="Arial"/>
              </a:rPr>
              <a:t>у</a:t>
            </a:r>
            <a:r>
              <a:rPr sz="1200" spc="-5" dirty="0">
                <a:latin typeface="Arial"/>
                <a:cs typeface="Arial"/>
              </a:rPr>
              <a:t>л</a:t>
            </a:r>
            <a:r>
              <a:rPr sz="1200" spc="-100" dirty="0">
                <a:latin typeface="Arial"/>
                <a:cs typeface="Arial"/>
              </a:rPr>
              <a:t>ь</a:t>
            </a:r>
            <a:r>
              <a:rPr sz="1200" spc="-15" dirty="0">
                <a:latin typeface="Arial"/>
                <a:cs typeface="Arial"/>
              </a:rPr>
              <a:t>т</a:t>
            </a:r>
            <a:r>
              <a:rPr sz="1200" spc="-25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т)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spc="-45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7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при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spc="-7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6553" y="2436066"/>
            <a:ext cx="2476500" cy="55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595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(Причина)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000" dirty="0">
                <a:latin typeface="Arial"/>
                <a:cs typeface="Arial"/>
              </a:rPr>
              <a:t>Н</a:t>
            </a:r>
            <a:r>
              <a:rPr sz="2000" spc="-4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дос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чно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ла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49573" y="2725436"/>
            <a:ext cx="10648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у?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23076" y="2988564"/>
            <a:ext cx="0" cy="354330"/>
          </a:xfrm>
          <a:custGeom>
            <a:avLst/>
            <a:gdLst/>
            <a:ahLst/>
            <a:cxnLst/>
            <a:rect l="l" t="t" r="r" b="b"/>
            <a:pathLst>
              <a:path h="354329">
                <a:moveTo>
                  <a:pt x="0" y="0"/>
                </a:moveTo>
                <a:lnTo>
                  <a:pt x="0" y="353949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16380" y="3343655"/>
            <a:ext cx="4806950" cy="0"/>
          </a:xfrm>
          <a:custGeom>
            <a:avLst/>
            <a:gdLst/>
            <a:ahLst/>
            <a:cxnLst/>
            <a:rect l="l" t="t" r="r" b="b"/>
            <a:pathLst>
              <a:path w="4806950">
                <a:moveTo>
                  <a:pt x="480695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78280" y="2988564"/>
            <a:ext cx="76200" cy="354330"/>
          </a:xfrm>
          <a:custGeom>
            <a:avLst/>
            <a:gdLst/>
            <a:ahLst/>
            <a:cxnLst/>
            <a:rect l="l" t="t" r="r" b="b"/>
            <a:pathLst>
              <a:path w="76200" h="354329">
                <a:moveTo>
                  <a:pt x="44450" y="63500"/>
                </a:moveTo>
                <a:lnTo>
                  <a:pt x="31750" y="63500"/>
                </a:lnTo>
                <a:lnTo>
                  <a:pt x="31750" y="353949"/>
                </a:lnTo>
                <a:lnTo>
                  <a:pt x="44450" y="353949"/>
                </a:lnTo>
                <a:lnTo>
                  <a:pt x="44450" y="63500"/>
                </a:lnTo>
                <a:close/>
              </a:path>
              <a:path w="76200" h="354329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54329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981325" y="3109293"/>
            <a:ext cx="18192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Обр</a:t>
            </a:r>
            <a:r>
              <a:rPr sz="1200" spc="-2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тная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с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dirty="0">
                <a:latin typeface="Arial"/>
                <a:cs typeface="Arial"/>
              </a:rPr>
              <a:t>язь строи</a:t>
            </a:r>
            <a:r>
              <a:rPr sz="1200" spc="-10" dirty="0">
                <a:latin typeface="Arial"/>
                <a:cs typeface="Arial"/>
              </a:rPr>
              <a:t>т</a:t>
            </a:r>
            <a:r>
              <a:rPr sz="1200" dirty="0">
                <a:latin typeface="Arial"/>
                <a:cs typeface="Arial"/>
              </a:rPr>
              <a:t>ся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7916" y="3678190"/>
            <a:ext cx="14789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драл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сь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59022" y="3770265"/>
            <a:ext cx="10648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у?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29605" y="3463496"/>
            <a:ext cx="2106295" cy="877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277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(Причина)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000" dirty="0">
                <a:latin typeface="Arial"/>
                <a:cs typeface="Arial"/>
              </a:rPr>
              <a:t>Не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25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ы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сь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ноше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444" y="3437842"/>
            <a:ext cx="8216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(</a:t>
            </a:r>
            <a:r>
              <a:rPr sz="1200" spc="-50" dirty="0">
                <a:latin typeface="Arial"/>
                <a:cs typeface="Arial"/>
              </a:rPr>
              <a:t>Р</a:t>
            </a:r>
            <a:r>
              <a:rPr sz="1200" spc="-20" dirty="0">
                <a:latin typeface="Arial"/>
                <a:cs typeface="Arial"/>
              </a:rPr>
              <a:t>е</a:t>
            </a:r>
            <a:r>
              <a:rPr sz="1200" spc="-10" dirty="0">
                <a:latin typeface="Arial"/>
                <a:cs typeface="Arial"/>
              </a:rPr>
              <a:t>з</a:t>
            </a:r>
            <a:r>
              <a:rPr sz="1200" spc="-40" dirty="0">
                <a:latin typeface="Arial"/>
                <a:cs typeface="Arial"/>
              </a:rPr>
              <a:t>у</a:t>
            </a:r>
            <a:r>
              <a:rPr sz="1200" spc="-5" dirty="0">
                <a:latin typeface="Arial"/>
                <a:cs typeface="Arial"/>
              </a:rPr>
              <a:t>л</a:t>
            </a:r>
            <a:r>
              <a:rPr sz="1200" spc="-100" dirty="0">
                <a:latin typeface="Arial"/>
                <a:cs typeface="Arial"/>
              </a:rPr>
              <a:t>ь</a:t>
            </a:r>
            <a:r>
              <a:rPr sz="1200" spc="-10" dirty="0">
                <a:latin typeface="Arial"/>
                <a:cs typeface="Arial"/>
              </a:rPr>
              <a:t>т</a:t>
            </a:r>
            <a:r>
              <a:rPr sz="1200" spc="-2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т)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4492" y="4353068"/>
            <a:ext cx="8277225" cy="164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98145">
              <a:lnSpc>
                <a:spcPct val="100000"/>
              </a:lnSpc>
            </a:pPr>
            <a:r>
              <a:rPr sz="2000" spc="-80" dirty="0">
                <a:latin typeface="Arial"/>
                <a:cs typeface="Arial"/>
              </a:rPr>
              <a:t>Р</a:t>
            </a:r>
            <a:r>
              <a:rPr sz="2000" spc="-2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з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5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25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ла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ы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50" dirty="0">
                <a:latin typeface="Arial"/>
                <a:cs typeface="Arial"/>
              </a:rPr>
              <a:t>ю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ся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ошения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б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з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ль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лжны др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тьс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?</a:t>
            </a:r>
            <a:endParaRPr sz="2000">
              <a:latin typeface="Arial"/>
              <a:cs typeface="Arial"/>
            </a:endParaRPr>
          </a:p>
          <a:p>
            <a:pPr marL="48895" marR="5080">
              <a:lnSpc>
                <a:spcPct val="100000"/>
              </a:lnSpc>
              <a:spcBef>
                <a:spcPts val="1125"/>
              </a:spcBef>
            </a:pPr>
            <a:r>
              <a:rPr sz="2000" spc="-3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сли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ер</a:t>
            </a:r>
            <a:r>
              <a:rPr sz="2000" spc="5" dirty="0">
                <a:latin typeface="Arial"/>
                <a:cs typeface="Arial"/>
              </a:rPr>
              <a:t>ж</a:t>
            </a:r>
            <a:r>
              <a:rPr sz="2000" dirty="0">
                <a:latin typeface="Arial"/>
                <a:cs typeface="Arial"/>
              </a:rPr>
              <a:t>ден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ые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ги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5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зы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</a:t>
            </a:r>
            <a:r>
              <a:rPr sz="2000" spc="-4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55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трем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</a:t>
            </a:r>
            <a:r>
              <a:rPr sz="2000" spc="5" dirty="0">
                <a:latin typeface="Arial"/>
                <a:cs typeface="Arial"/>
              </a:rPr>
              <a:t>ш</a:t>
            </a:r>
            <a:r>
              <a:rPr sz="2000" spc="-2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35" dirty="0">
                <a:latin typeface="Arial"/>
                <a:cs typeface="Arial"/>
              </a:rPr>
              <a:t>к</a:t>
            </a:r>
            <a:r>
              <a:rPr sz="2000" spc="-2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зан</a:t>
            </a:r>
            <a:r>
              <a:rPr sz="2000" spc="-15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ым </a:t>
            </a:r>
            <a:r>
              <a:rPr sz="2000" spc="-10" dirty="0">
                <a:latin typeface="Arial"/>
                <a:cs typeface="Arial"/>
              </a:rPr>
              <a:t>пу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15" dirty="0">
                <a:latin typeface="Arial"/>
                <a:cs typeface="Arial"/>
              </a:rPr>
              <a:t>к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ам,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дош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ч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ы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ж</a:t>
            </a:r>
            <a:r>
              <a:rPr sz="2000" spc="-70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см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ер</a:t>
            </a:r>
            <a:r>
              <a:rPr sz="2000" spc="-4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х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сл</a:t>
            </a:r>
            <a:r>
              <a:rPr sz="2000" spc="-4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30" dirty="0">
                <a:latin typeface="Arial"/>
                <a:cs typeface="Arial"/>
              </a:rPr>
              <a:t>щ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25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«п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че</a:t>
            </a:r>
            <a:r>
              <a:rPr sz="2000" spc="25" dirty="0">
                <a:latin typeface="Arial"/>
                <a:cs typeface="Arial"/>
              </a:rPr>
              <a:t>м</a:t>
            </a:r>
            <a:r>
              <a:rPr sz="2000" spc="15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».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855599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5)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Пои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(Ме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од</a:t>
            </a:r>
            <a:r>
              <a:rPr sz="18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5 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).</a:t>
            </a:r>
            <a:r>
              <a:rPr sz="18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внимани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3788" y="644744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28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152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dirty="0"/>
              <a:t>До</a:t>
            </a:r>
            <a:r>
              <a:rPr spc="-15" dirty="0"/>
              <a:t> </a:t>
            </a:r>
            <a:r>
              <a:rPr dirty="0"/>
              <a:t>какого</a:t>
            </a:r>
            <a:r>
              <a:rPr spc="-25" dirty="0"/>
              <a:t> </a:t>
            </a:r>
            <a:r>
              <a:rPr dirty="0"/>
              <a:t>момен</a:t>
            </a:r>
            <a:r>
              <a:rPr spc="-10" dirty="0"/>
              <a:t>т</a:t>
            </a:r>
            <a:r>
              <a:rPr dirty="0"/>
              <a:t>а</a:t>
            </a:r>
            <a:r>
              <a:rPr spc="-30" dirty="0"/>
              <a:t> </a:t>
            </a:r>
            <a:r>
              <a:rPr spc="-10" dirty="0"/>
              <a:t>п</a:t>
            </a:r>
            <a:r>
              <a:rPr dirty="0"/>
              <a:t>родолжать</a:t>
            </a:r>
            <a:r>
              <a:rPr spc="-35" dirty="0"/>
              <a:t> </a:t>
            </a:r>
            <a:r>
              <a:rPr dirty="0"/>
              <a:t>анал</a:t>
            </a:r>
            <a:r>
              <a:rPr spc="-10" dirty="0"/>
              <a:t>и</a:t>
            </a:r>
            <a:r>
              <a:rPr dirty="0"/>
              <a:t>з</a:t>
            </a:r>
            <a:r>
              <a:rPr spc="-25" dirty="0"/>
              <a:t> </a:t>
            </a:r>
            <a:r>
              <a:rPr dirty="0"/>
              <a:t>5</a:t>
            </a:r>
            <a:r>
              <a:rPr spc="-15" dirty="0"/>
              <a:t> </a:t>
            </a:r>
            <a:r>
              <a:rPr dirty="0"/>
              <a:t>Почему?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6100" y="1611138"/>
            <a:ext cx="8356600" cy="119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Необяз</a:t>
            </a:r>
            <a:r>
              <a:rPr sz="2000" spc="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те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ьно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задавать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вопрос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«Почему»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пя</a:t>
            </a:r>
            <a:r>
              <a:rPr sz="2000" dirty="0">
                <a:latin typeface="Arial"/>
                <a:cs typeface="Arial"/>
              </a:rPr>
              <a:t>ть ра</a:t>
            </a:r>
            <a:r>
              <a:rPr sz="2000" spc="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П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раз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 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ол</a:t>
            </a:r>
            <a:r>
              <a:rPr sz="2000" spc="-10" dirty="0">
                <a:latin typeface="Arial"/>
                <a:cs typeface="Arial"/>
              </a:rPr>
              <a:t>ь</a:t>
            </a:r>
            <a:r>
              <a:rPr sz="2000" dirty="0">
                <a:latin typeface="Arial"/>
                <a:cs typeface="Arial"/>
              </a:rPr>
              <a:t>ко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орие</a:t>
            </a:r>
            <a:r>
              <a:rPr sz="2000" spc="-10" dirty="0">
                <a:latin typeface="Arial"/>
                <a:cs typeface="Arial"/>
              </a:rPr>
              <a:t>нт</a:t>
            </a:r>
            <a:r>
              <a:rPr sz="2000" dirty="0">
                <a:latin typeface="Arial"/>
                <a:cs typeface="Arial"/>
              </a:rPr>
              <a:t>ир.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Закон</a:t>
            </a:r>
            <a:r>
              <a:rPr sz="2000" spc="-10" dirty="0">
                <a:latin typeface="Arial"/>
                <a:cs typeface="Arial"/>
              </a:rPr>
              <a:t>ч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ана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из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«5 </a:t>
            </a:r>
            <a:r>
              <a:rPr sz="2000" spc="-15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очем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»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можно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огда,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ког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 нашли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устран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котор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ю,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изб</a:t>
            </a:r>
            <a:r>
              <a:rPr sz="2000" spc="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жи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овторное во</a:t>
            </a:r>
            <a:r>
              <a:rPr sz="2000" spc="10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1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ение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8680" y="2898648"/>
            <a:ext cx="1294130" cy="521334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002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7467" y="3477768"/>
            <a:ext cx="862965" cy="31115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193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4223" y="3477768"/>
            <a:ext cx="1031875" cy="32321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4775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4911" y="4072128"/>
            <a:ext cx="861060" cy="31115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1295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91584" y="4075176"/>
            <a:ext cx="1031875" cy="32194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76928" y="4713732"/>
            <a:ext cx="862965" cy="31115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193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58840" y="4713732"/>
            <a:ext cx="1033780" cy="32004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6045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15940" y="5445252"/>
            <a:ext cx="2162810" cy="523240"/>
          </a:xfrm>
          <a:custGeom>
            <a:avLst/>
            <a:gdLst/>
            <a:ahLst/>
            <a:cxnLst/>
            <a:rect l="l" t="t" r="r" b="b"/>
            <a:pathLst>
              <a:path w="2162809" h="523239">
                <a:moveTo>
                  <a:pt x="0" y="522731"/>
                </a:moveTo>
                <a:lnTo>
                  <a:pt x="2162556" y="522731"/>
                </a:lnTo>
                <a:lnTo>
                  <a:pt x="2162556" y="0"/>
                </a:lnTo>
                <a:lnTo>
                  <a:pt x="0" y="0"/>
                </a:lnTo>
                <a:lnTo>
                  <a:pt x="0" y="522731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15940" y="5445252"/>
            <a:ext cx="2162810" cy="523240"/>
          </a:xfrm>
          <a:custGeom>
            <a:avLst/>
            <a:gdLst/>
            <a:ahLst/>
            <a:cxnLst/>
            <a:rect l="l" t="t" r="r" b="b"/>
            <a:pathLst>
              <a:path w="2162809" h="523239">
                <a:moveTo>
                  <a:pt x="0" y="522731"/>
                </a:moveTo>
                <a:lnTo>
                  <a:pt x="2162556" y="522731"/>
                </a:lnTo>
                <a:lnTo>
                  <a:pt x="2162556" y="0"/>
                </a:lnTo>
                <a:lnTo>
                  <a:pt x="0" y="0"/>
                </a:lnTo>
                <a:lnTo>
                  <a:pt x="0" y="522731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876671" y="5485020"/>
            <a:ext cx="164528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1295" marR="5080" indent="-18923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Корре</a:t>
            </a:r>
            <a:r>
              <a:rPr sz="1600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ти</a:t>
            </a:r>
            <a:r>
              <a:rPr sz="1600" spc="-20" dirty="0">
                <a:latin typeface="Arial"/>
                <a:cs typeface="Arial"/>
              </a:rPr>
              <a:t>р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5" dirty="0">
                <a:latin typeface="Arial"/>
                <a:cs typeface="Arial"/>
              </a:rPr>
              <a:t>ю</a:t>
            </a:r>
            <a:r>
              <a:rPr sz="1600" spc="-30" dirty="0">
                <a:latin typeface="Arial"/>
                <a:cs typeface="Arial"/>
              </a:rPr>
              <a:t>щ</a:t>
            </a:r>
            <a:r>
              <a:rPr sz="1600" spc="-10" dirty="0">
                <a:latin typeface="Arial"/>
                <a:cs typeface="Arial"/>
              </a:rPr>
              <a:t>ее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ероприят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40686" y="3599307"/>
            <a:ext cx="614680" cy="78105"/>
          </a:xfrm>
          <a:custGeom>
            <a:avLst/>
            <a:gdLst/>
            <a:ahLst/>
            <a:cxnLst/>
            <a:rect l="l" t="t" r="r" b="b"/>
            <a:pathLst>
              <a:path w="614680" h="78104">
                <a:moveTo>
                  <a:pt x="254" y="21716"/>
                </a:moveTo>
                <a:lnTo>
                  <a:pt x="0" y="47624"/>
                </a:lnTo>
                <a:lnTo>
                  <a:pt x="103631" y="48386"/>
                </a:lnTo>
                <a:lnTo>
                  <a:pt x="103886" y="22478"/>
                </a:lnTo>
                <a:lnTo>
                  <a:pt x="254" y="21716"/>
                </a:lnTo>
                <a:close/>
              </a:path>
              <a:path w="614680" h="78104">
                <a:moveTo>
                  <a:pt x="181610" y="23113"/>
                </a:moveTo>
                <a:lnTo>
                  <a:pt x="181356" y="49021"/>
                </a:lnTo>
                <a:lnTo>
                  <a:pt x="284988" y="49783"/>
                </a:lnTo>
                <a:lnTo>
                  <a:pt x="285242" y="23875"/>
                </a:lnTo>
                <a:lnTo>
                  <a:pt x="181610" y="23113"/>
                </a:lnTo>
                <a:close/>
              </a:path>
              <a:path w="614680" h="78104">
                <a:moveTo>
                  <a:pt x="362965" y="24510"/>
                </a:moveTo>
                <a:lnTo>
                  <a:pt x="362712" y="50418"/>
                </a:lnTo>
                <a:lnTo>
                  <a:pt x="466344" y="51180"/>
                </a:lnTo>
                <a:lnTo>
                  <a:pt x="466598" y="25272"/>
                </a:lnTo>
                <a:lnTo>
                  <a:pt x="362965" y="24510"/>
                </a:lnTo>
                <a:close/>
              </a:path>
              <a:path w="614680" h="78104">
                <a:moveTo>
                  <a:pt x="537082" y="0"/>
                </a:moveTo>
                <a:lnTo>
                  <a:pt x="536448" y="77723"/>
                </a:lnTo>
                <a:lnTo>
                  <a:pt x="588863" y="51942"/>
                </a:lnTo>
                <a:lnTo>
                  <a:pt x="549656" y="51942"/>
                </a:lnTo>
                <a:lnTo>
                  <a:pt x="544068" y="51815"/>
                </a:lnTo>
                <a:lnTo>
                  <a:pt x="544321" y="25907"/>
                </a:lnTo>
                <a:lnTo>
                  <a:pt x="587979" y="25907"/>
                </a:lnTo>
                <a:lnTo>
                  <a:pt x="537082" y="0"/>
                </a:lnTo>
                <a:close/>
              </a:path>
              <a:path w="614680" h="78104">
                <a:moveTo>
                  <a:pt x="544321" y="25907"/>
                </a:moveTo>
                <a:lnTo>
                  <a:pt x="544068" y="51815"/>
                </a:lnTo>
                <a:lnTo>
                  <a:pt x="549656" y="51942"/>
                </a:lnTo>
                <a:lnTo>
                  <a:pt x="549782" y="26034"/>
                </a:lnTo>
                <a:lnTo>
                  <a:pt x="544321" y="25907"/>
                </a:lnTo>
                <a:close/>
              </a:path>
              <a:path w="614680" h="78104">
                <a:moveTo>
                  <a:pt x="587979" y="25907"/>
                </a:moveTo>
                <a:lnTo>
                  <a:pt x="544321" y="25907"/>
                </a:lnTo>
                <a:lnTo>
                  <a:pt x="549782" y="26034"/>
                </a:lnTo>
                <a:lnTo>
                  <a:pt x="549656" y="51942"/>
                </a:lnTo>
                <a:lnTo>
                  <a:pt x="588863" y="51942"/>
                </a:lnTo>
                <a:lnTo>
                  <a:pt x="614426" y="39369"/>
                </a:lnTo>
                <a:lnTo>
                  <a:pt x="587979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652139" y="4202684"/>
            <a:ext cx="614680" cy="78105"/>
          </a:xfrm>
          <a:custGeom>
            <a:avLst/>
            <a:gdLst/>
            <a:ahLst/>
            <a:cxnLst/>
            <a:rect l="l" t="t" r="r" b="b"/>
            <a:pathLst>
              <a:path w="614679" h="78104">
                <a:moveTo>
                  <a:pt x="253" y="20319"/>
                </a:moveTo>
                <a:lnTo>
                  <a:pt x="0" y="46227"/>
                </a:lnTo>
                <a:lnTo>
                  <a:pt x="103632" y="47243"/>
                </a:lnTo>
                <a:lnTo>
                  <a:pt x="103886" y="21335"/>
                </a:lnTo>
                <a:lnTo>
                  <a:pt x="253" y="20319"/>
                </a:lnTo>
                <a:close/>
              </a:path>
              <a:path w="614679" h="78104">
                <a:moveTo>
                  <a:pt x="181610" y="22224"/>
                </a:moveTo>
                <a:lnTo>
                  <a:pt x="181356" y="48132"/>
                </a:lnTo>
                <a:lnTo>
                  <a:pt x="284988" y="49148"/>
                </a:lnTo>
                <a:lnTo>
                  <a:pt x="285241" y="23240"/>
                </a:lnTo>
                <a:lnTo>
                  <a:pt x="181610" y="22224"/>
                </a:lnTo>
                <a:close/>
              </a:path>
              <a:path w="614679" h="78104">
                <a:moveTo>
                  <a:pt x="362965" y="24129"/>
                </a:moveTo>
                <a:lnTo>
                  <a:pt x="362712" y="49910"/>
                </a:lnTo>
                <a:lnTo>
                  <a:pt x="466344" y="51053"/>
                </a:lnTo>
                <a:lnTo>
                  <a:pt x="466598" y="25145"/>
                </a:lnTo>
                <a:lnTo>
                  <a:pt x="362965" y="24129"/>
                </a:lnTo>
                <a:close/>
              </a:path>
              <a:path w="614679" h="78104">
                <a:moveTo>
                  <a:pt x="537210" y="0"/>
                </a:moveTo>
                <a:lnTo>
                  <a:pt x="536321" y="77723"/>
                </a:lnTo>
                <a:lnTo>
                  <a:pt x="589172" y="51942"/>
                </a:lnTo>
                <a:lnTo>
                  <a:pt x="549528" y="51942"/>
                </a:lnTo>
                <a:lnTo>
                  <a:pt x="544068" y="51815"/>
                </a:lnTo>
                <a:lnTo>
                  <a:pt x="544322" y="25907"/>
                </a:lnTo>
                <a:lnTo>
                  <a:pt x="587697" y="25907"/>
                </a:lnTo>
                <a:lnTo>
                  <a:pt x="537210" y="0"/>
                </a:lnTo>
                <a:close/>
              </a:path>
              <a:path w="614679" h="78104">
                <a:moveTo>
                  <a:pt x="544322" y="25907"/>
                </a:moveTo>
                <a:lnTo>
                  <a:pt x="544068" y="51815"/>
                </a:lnTo>
                <a:lnTo>
                  <a:pt x="549528" y="51942"/>
                </a:lnTo>
                <a:lnTo>
                  <a:pt x="549910" y="26034"/>
                </a:lnTo>
                <a:lnTo>
                  <a:pt x="544322" y="25907"/>
                </a:lnTo>
                <a:close/>
              </a:path>
              <a:path w="614679" h="78104">
                <a:moveTo>
                  <a:pt x="587697" y="25907"/>
                </a:moveTo>
                <a:lnTo>
                  <a:pt x="544322" y="25907"/>
                </a:lnTo>
                <a:lnTo>
                  <a:pt x="549910" y="26034"/>
                </a:lnTo>
                <a:lnTo>
                  <a:pt x="549528" y="51942"/>
                </a:lnTo>
                <a:lnTo>
                  <a:pt x="589172" y="51942"/>
                </a:lnTo>
                <a:lnTo>
                  <a:pt x="614426" y="39623"/>
                </a:lnTo>
                <a:lnTo>
                  <a:pt x="587697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78246" y="4835271"/>
            <a:ext cx="614680" cy="78105"/>
          </a:xfrm>
          <a:custGeom>
            <a:avLst/>
            <a:gdLst/>
            <a:ahLst/>
            <a:cxnLst/>
            <a:rect l="l" t="t" r="r" b="b"/>
            <a:pathLst>
              <a:path w="614679" h="78104">
                <a:moveTo>
                  <a:pt x="253" y="21717"/>
                </a:moveTo>
                <a:lnTo>
                  <a:pt x="0" y="47625"/>
                </a:lnTo>
                <a:lnTo>
                  <a:pt x="103631" y="48387"/>
                </a:lnTo>
                <a:lnTo>
                  <a:pt x="103886" y="22479"/>
                </a:lnTo>
                <a:lnTo>
                  <a:pt x="253" y="21717"/>
                </a:lnTo>
                <a:close/>
              </a:path>
              <a:path w="614679" h="78104">
                <a:moveTo>
                  <a:pt x="181610" y="23114"/>
                </a:moveTo>
                <a:lnTo>
                  <a:pt x="181355" y="49022"/>
                </a:lnTo>
                <a:lnTo>
                  <a:pt x="284988" y="49784"/>
                </a:lnTo>
                <a:lnTo>
                  <a:pt x="285241" y="23876"/>
                </a:lnTo>
                <a:lnTo>
                  <a:pt x="181610" y="23114"/>
                </a:lnTo>
                <a:close/>
              </a:path>
              <a:path w="614679" h="78104">
                <a:moveTo>
                  <a:pt x="362965" y="24511"/>
                </a:moveTo>
                <a:lnTo>
                  <a:pt x="362712" y="50419"/>
                </a:lnTo>
                <a:lnTo>
                  <a:pt x="466343" y="51181"/>
                </a:lnTo>
                <a:lnTo>
                  <a:pt x="466598" y="25273"/>
                </a:lnTo>
                <a:lnTo>
                  <a:pt x="362965" y="24511"/>
                </a:lnTo>
                <a:close/>
              </a:path>
              <a:path w="614679" h="78104">
                <a:moveTo>
                  <a:pt x="537082" y="0"/>
                </a:moveTo>
                <a:lnTo>
                  <a:pt x="536448" y="77724"/>
                </a:lnTo>
                <a:lnTo>
                  <a:pt x="588863" y="51943"/>
                </a:lnTo>
                <a:lnTo>
                  <a:pt x="549655" y="51943"/>
                </a:lnTo>
                <a:lnTo>
                  <a:pt x="544067" y="51816"/>
                </a:lnTo>
                <a:lnTo>
                  <a:pt x="544322" y="25908"/>
                </a:lnTo>
                <a:lnTo>
                  <a:pt x="587979" y="25908"/>
                </a:lnTo>
                <a:lnTo>
                  <a:pt x="537082" y="0"/>
                </a:lnTo>
                <a:close/>
              </a:path>
              <a:path w="614679" h="78104">
                <a:moveTo>
                  <a:pt x="544322" y="25908"/>
                </a:moveTo>
                <a:lnTo>
                  <a:pt x="544067" y="51816"/>
                </a:lnTo>
                <a:lnTo>
                  <a:pt x="549655" y="51943"/>
                </a:lnTo>
                <a:lnTo>
                  <a:pt x="549782" y="26035"/>
                </a:lnTo>
                <a:lnTo>
                  <a:pt x="544322" y="25908"/>
                </a:lnTo>
                <a:close/>
              </a:path>
              <a:path w="614679" h="78104">
                <a:moveTo>
                  <a:pt x="587979" y="25908"/>
                </a:moveTo>
                <a:lnTo>
                  <a:pt x="544322" y="25908"/>
                </a:lnTo>
                <a:lnTo>
                  <a:pt x="549782" y="26035"/>
                </a:lnTo>
                <a:lnTo>
                  <a:pt x="549655" y="51943"/>
                </a:lnTo>
                <a:lnTo>
                  <a:pt x="588863" y="51943"/>
                </a:lnTo>
                <a:lnTo>
                  <a:pt x="614426" y="39370"/>
                </a:lnTo>
                <a:lnTo>
                  <a:pt x="587979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2760" y="3792474"/>
            <a:ext cx="78105" cy="278130"/>
          </a:xfrm>
          <a:custGeom>
            <a:avLst/>
            <a:gdLst/>
            <a:ahLst/>
            <a:cxnLst/>
            <a:rect l="l" t="t" r="r" b="b"/>
            <a:pathLst>
              <a:path w="78105" h="278129">
                <a:moveTo>
                  <a:pt x="51815" y="0"/>
                </a:moveTo>
                <a:lnTo>
                  <a:pt x="25907" y="0"/>
                </a:lnTo>
                <a:lnTo>
                  <a:pt x="25907" y="103632"/>
                </a:lnTo>
                <a:lnTo>
                  <a:pt x="51815" y="103632"/>
                </a:lnTo>
                <a:lnTo>
                  <a:pt x="51815" y="0"/>
                </a:lnTo>
                <a:close/>
              </a:path>
              <a:path w="78105" h="278129">
                <a:moveTo>
                  <a:pt x="25907" y="200025"/>
                </a:moveTo>
                <a:lnTo>
                  <a:pt x="0" y="200025"/>
                </a:lnTo>
                <a:lnTo>
                  <a:pt x="38862" y="277749"/>
                </a:lnTo>
                <a:lnTo>
                  <a:pt x="71246" y="212979"/>
                </a:lnTo>
                <a:lnTo>
                  <a:pt x="25907" y="212979"/>
                </a:lnTo>
                <a:lnTo>
                  <a:pt x="25907" y="200025"/>
                </a:lnTo>
                <a:close/>
              </a:path>
              <a:path w="78105" h="278129">
                <a:moveTo>
                  <a:pt x="51815" y="181356"/>
                </a:moveTo>
                <a:lnTo>
                  <a:pt x="25907" y="181356"/>
                </a:lnTo>
                <a:lnTo>
                  <a:pt x="25907" y="212979"/>
                </a:lnTo>
                <a:lnTo>
                  <a:pt x="51815" y="212979"/>
                </a:lnTo>
                <a:lnTo>
                  <a:pt x="51815" y="181356"/>
                </a:lnTo>
                <a:close/>
              </a:path>
              <a:path w="78105" h="278129">
                <a:moveTo>
                  <a:pt x="77723" y="200025"/>
                </a:moveTo>
                <a:lnTo>
                  <a:pt x="51815" y="200025"/>
                </a:lnTo>
                <a:lnTo>
                  <a:pt x="51815" y="212979"/>
                </a:lnTo>
                <a:lnTo>
                  <a:pt x="71246" y="212979"/>
                </a:lnTo>
                <a:lnTo>
                  <a:pt x="77723" y="2000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96028" y="4397502"/>
            <a:ext cx="78105" cy="276225"/>
          </a:xfrm>
          <a:custGeom>
            <a:avLst/>
            <a:gdLst/>
            <a:ahLst/>
            <a:cxnLst/>
            <a:rect l="l" t="t" r="r" b="b"/>
            <a:pathLst>
              <a:path w="78104" h="276225">
                <a:moveTo>
                  <a:pt x="51816" y="0"/>
                </a:moveTo>
                <a:lnTo>
                  <a:pt x="25908" y="0"/>
                </a:lnTo>
                <a:lnTo>
                  <a:pt x="25908" y="103631"/>
                </a:lnTo>
                <a:lnTo>
                  <a:pt x="51816" y="103631"/>
                </a:lnTo>
                <a:lnTo>
                  <a:pt x="51816" y="0"/>
                </a:lnTo>
                <a:close/>
              </a:path>
              <a:path w="78104" h="276225">
                <a:moveTo>
                  <a:pt x="25908" y="198500"/>
                </a:moveTo>
                <a:lnTo>
                  <a:pt x="0" y="198500"/>
                </a:lnTo>
                <a:lnTo>
                  <a:pt x="38862" y="276225"/>
                </a:lnTo>
                <a:lnTo>
                  <a:pt x="71247" y="211455"/>
                </a:lnTo>
                <a:lnTo>
                  <a:pt x="25908" y="211455"/>
                </a:lnTo>
                <a:lnTo>
                  <a:pt x="25908" y="198500"/>
                </a:lnTo>
                <a:close/>
              </a:path>
              <a:path w="78104" h="276225">
                <a:moveTo>
                  <a:pt x="51816" y="181356"/>
                </a:moveTo>
                <a:lnTo>
                  <a:pt x="25908" y="181356"/>
                </a:lnTo>
                <a:lnTo>
                  <a:pt x="25908" y="211455"/>
                </a:lnTo>
                <a:lnTo>
                  <a:pt x="51816" y="211455"/>
                </a:lnTo>
                <a:lnTo>
                  <a:pt x="51816" y="181356"/>
                </a:lnTo>
                <a:close/>
              </a:path>
              <a:path w="78104" h="276225">
                <a:moveTo>
                  <a:pt x="77724" y="198500"/>
                </a:moveTo>
                <a:lnTo>
                  <a:pt x="51816" y="198500"/>
                </a:lnTo>
                <a:lnTo>
                  <a:pt x="51816" y="211455"/>
                </a:lnTo>
                <a:lnTo>
                  <a:pt x="71247" y="211455"/>
                </a:lnTo>
                <a:lnTo>
                  <a:pt x="77724" y="198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36791" y="5082540"/>
            <a:ext cx="277495" cy="337185"/>
          </a:xfrm>
          <a:custGeom>
            <a:avLst/>
            <a:gdLst/>
            <a:ahLst/>
            <a:cxnLst/>
            <a:rect l="l" t="t" r="r" b="b"/>
            <a:pathLst>
              <a:path w="277495" h="337185">
                <a:moveTo>
                  <a:pt x="277367" y="198119"/>
                </a:moveTo>
                <a:lnTo>
                  <a:pt x="0" y="198119"/>
                </a:lnTo>
                <a:lnTo>
                  <a:pt x="138684" y="336803"/>
                </a:lnTo>
                <a:lnTo>
                  <a:pt x="277367" y="198119"/>
                </a:lnTo>
                <a:close/>
              </a:path>
              <a:path w="277495" h="337185">
                <a:moveTo>
                  <a:pt x="208026" y="0"/>
                </a:moveTo>
                <a:lnTo>
                  <a:pt x="69342" y="0"/>
                </a:lnTo>
                <a:lnTo>
                  <a:pt x="69342" y="198119"/>
                </a:lnTo>
                <a:lnTo>
                  <a:pt x="208026" y="198119"/>
                </a:lnTo>
                <a:lnTo>
                  <a:pt x="208026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36791" y="5082540"/>
            <a:ext cx="277495" cy="337185"/>
          </a:xfrm>
          <a:custGeom>
            <a:avLst/>
            <a:gdLst/>
            <a:ahLst/>
            <a:cxnLst/>
            <a:rect l="l" t="t" r="r" b="b"/>
            <a:pathLst>
              <a:path w="277495" h="337185">
                <a:moveTo>
                  <a:pt x="0" y="198119"/>
                </a:moveTo>
                <a:lnTo>
                  <a:pt x="69342" y="198119"/>
                </a:lnTo>
                <a:lnTo>
                  <a:pt x="69342" y="0"/>
                </a:lnTo>
                <a:lnTo>
                  <a:pt x="208026" y="0"/>
                </a:lnTo>
                <a:lnTo>
                  <a:pt x="208026" y="198119"/>
                </a:lnTo>
                <a:lnTo>
                  <a:pt x="277367" y="198119"/>
                </a:lnTo>
                <a:lnTo>
                  <a:pt x="138684" y="336803"/>
                </a:lnTo>
                <a:lnTo>
                  <a:pt x="0" y="19811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20774" y="5866638"/>
            <a:ext cx="3997325" cy="0"/>
          </a:xfrm>
          <a:custGeom>
            <a:avLst/>
            <a:gdLst/>
            <a:ahLst/>
            <a:cxnLst/>
            <a:rect l="l" t="t" r="r" b="b"/>
            <a:pathLst>
              <a:path w="3997325">
                <a:moveTo>
                  <a:pt x="3997325" y="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81911" y="3801618"/>
            <a:ext cx="78105" cy="2065655"/>
          </a:xfrm>
          <a:custGeom>
            <a:avLst/>
            <a:gdLst/>
            <a:ahLst/>
            <a:cxnLst/>
            <a:rect l="l" t="t" r="r" b="b"/>
            <a:pathLst>
              <a:path w="78105" h="2065654">
                <a:moveTo>
                  <a:pt x="51815" y="64770"/>
                </a:moveTo>
                <a:lnTo>
                  <a:pt x="25907" y="64770"/>
                </a:lnTo>
                <a:lnTo>
                  <a:pt x="25907" y="2065337"/>
                </a:lnTo>
                <a:lnTo>
                  <a:pt x="51815" y="2065337"/>
                </a:lnTo>
                <a:lnTo>
                  <a:pt x="51815" y="64770"/>
                </a:lnTo>
                <a:close/>
              </a:path>
              <a:path w="78105" h="2065654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5" h="2065654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14322" y="5205770"/>
            <a:ext cx="36239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Про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ер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ть,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4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твр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ли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выр</a:t>
            </a:r>
            <a:r>
              <a:rPr sz="1400" spc="-5" dirty="0">
                <a:latin typeface="Arial"/>
                <a:cs typeface="Arial"/>
              </a:rPr>
              <a:t>а</a:t>
            </a:r>
            <a:r>
              <a:rPr sz="1400" dirty="0">
                <a:latin typeface="Arial"/>
                <a:cs typeface="Arial"/>
              </a:rPr>
              <a:t>б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анн</a:t>
            </a:r>
            <a:r>
              <a:rPr sz="1400" spc="-15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14322" y="5419130"/>
            <a:ext cx="33064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еро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10" dirty="0">
                <a:latin typeface="Arial"/>
                <a:cs typeface="Arial"/>
              </a:rPr>
              <a:t>ия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</a:t>
            </a:r>
            <a:r>
              <a:rPr sz="1400" spc="-10" dirty="0">
                <a:latin typeface="Arial"/>
                <a:cs typeface="Arial"/>
              </a:rPr>
              <a:t> п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40" dirty="0">
                <a:latin typeface="Arial"/>
                <a:cs typeface="Arial"/>
              </a:rPr>
              <a:t>в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орное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во</a:t>
            </a:r>
            <a:r>
              <a:rPr sz="1400" dirty="0">
                <a:latin typeface="Arial"/>
                <a:cs typeface="Arial"/>
              </a:rPr>
              <a:t>зн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кно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ен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14322" y="5632490"/>
            <a:ext cx="86741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ы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332186"/>
            <a:ext cx="8007350" cy="241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6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6)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злич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я</a:t>
            </a:r>
            <a:r>
              <a:rPr sz="18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ж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ду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ер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в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ными</a:t>
            </a:r>
            <a:r>
              <a:rPr sz="1800" b="1" spc="6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мероп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</a:t>
            </a:r>
            <a:r>
              <a:rPr sz="18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иями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 мер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</a:t>
            </a:r>
            <a:r>
              <a:rPr sz="18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иями,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199" y="631626"/>
            <a:ext cx="7639050" cy="873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в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ыми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ранен</a:t>
            </a:r>
            <a:r>
              <a:rPr sz="1800" b="1" spc="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</a:t>
            </a:r>
            <a:endParaRPr sz="1800">
              <a:latin typeface="Arial"/>
              <a:cs typeface="Arial"/>
            </a:endParaRPr>
          </a:p>
          <a:p>
            <a:pPr marL="23495" marR="5080">
              <a:lnSpc>
                <a:spcPct val="100000"/>
              </a:lnSpc>
              <a:spcBef>
                <a:spcPts val="1135"/>
              </a:spcBef>
            </a:pPr>
            <a:r>
              <a:rPr sz="1600" spc="-15" dirty="0">
                <a:latin typeface="Arial"/>
                <a:cs typeface="Arial"/>
              </a:rPr>
              <a:t>С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20" dirty="0">
                <a:latin typeface="Arial"/>
                <a:cs typeface="Arial"/>
              </a:rPr>
              <a:t>щ</a:t>
            </a:r>
            <a:r>
              <a:rPr sz="1600" spc="-10" dirty="0">
                <a:latin typeface="Arial"/>
                <a:cs typeface="Arial"/>
              </a:rPr>
              <a:t>еств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ют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сл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ча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5" dirty="0">
                <a:latin typeface="Arial"/>
                <a:cs typeface="Arial"/>
              </a:rPr>
              <a:t>,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ког</a:t>
            </a:r>
            <a:r>
              <a:rPr sz="1600" spc="-5" dirty="0">
                <a:latin typeface="Arial"/>
                <a:cs typeface="Arial"/>
              </a:rPr>
              <a:t>д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недоп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сти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ждать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стране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ия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коре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ой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ы,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а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еоб</a:t>
            </a:r>
            <a:r>
              <a:rPr sz="1600" spc="-20" dirty="0">
                <a:latin typeface="Arial"/>
                <a:cs typeface="Arial"/>
              </a:rPr>
              <a:t>х</a:t>
            </a:r>
            <a:r>
              <a:rPr sz="1600" spc="-10" dirty="0">
                <a:latin typeface="Arial"/>
                <a:cs typeface="Arial"/>
              </a:rPr>
              <a:t>оди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оперативно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верн</a:t>
            </a:r>
            <a:r>
              <a:rPr sz="1600" spc="-3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ть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процесс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в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рабочее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состоян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3788" y="6402939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29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476" y="1672556"/>
            <a:ext cx="33153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Пример: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П</a:t>
            </a:r>
            <a:r>
              <a:rPr sz="1600" b="1" spc="-50" dirty="0">
                <a:latin typeface="Arial"/>
                <a:cs typeface="Arial"/>
              </a:rPr>
              <a:t>о</a:t>
            </a:r>
            <a:r>
              <a:rPr sz="1600" b="1" spc="-40" dirty="0">
                <a:latin typeface="Arial"/>
                <a:cs typeface="Arial"/>
              </a:rPr>
              <a:t>ло</a:t>
            </a:r>
            <a:r>
              <a:rPr sz="1600" b="1" spc="-20" dirty="0">
                <a:latin typeface="Arial"/>
                <a:cs typeface="Arial"/>
              </a:rPr>
              <a:t>м</a:t>
            </a:r>
            <a:r>
              <a:rPr sz="1600" b="1" spc="-10" dirty="0">
                <a:latin typeface="Arial"/>
                <a:cs typeface="Arial"/>
              </a:rPr>
              <a:t>ка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о</a:t>
            </a:r>
            <a:r>
              <a:rPr sz="1600" b="1" spc="-15" dirty="0">
                <a:latin typeface="Arial"/>
                <a:cs typeface="Arial"/>
              </a:rPr>
              <a:t>б</a:t>
            </a:r>
            <a:r>
              <a:rPr sz="1600" b="1" spc="-10" dirty="0">
                <a:latin typeface="Arial"/>
                <a:cs typeface="Arial"/>
              </a:rPr>
              <a:t>о</a:t>
            </a:r>
            <a:r>
              <a:rPr sz="1600" b="1" spc="-45" dirty="0">
                <a:latin typeface="Arial"/>
                <a:cs typeface="Arial"/>
              </a:rPr>
              <a:t>р</a:t>
            </a:r>
            <a:r>
              <a:rPr sz="1600" b="1" spc="-85" dirty="0">
                <a:latin typeface="Arial"/>
                <a:cs typeface="Arial"/>
              </a:rPr>
              <a:t>у</a:t>
            </a:r>
            <a:r>
              <a:rPr sz="1600" b="1" spc="-20" dirty="0">
                <a:latin typeface="Arial"/>
                <a:cs typeface="Arial"/>
              </a:rPr>
              <a:t>д</a:t>
            </a:r>
            <a:r>
              <a:rPr sz="1600" b="1" spc="-10" dirty="0">
                <a:latin typeface="Arial"/>
                <a:cs typeface="Arial"/>
              </a:rPr>
              <a:t>о</a:t>
            </a:r>
            <a:r>
              <a:rPr sz="1600" b="1" spc="-35" dirty="0">
                <a:latin typeface="Arial"/>
                <a:cs typeface="Arial"/>
              </a:rPr>
              <a:t>в</a:t>
            </a:r>
            <a:r>
              <a:rPr sz="1600" b="1" spc="-10" dirty="0">
                <a:latin typeface="Arial"/>
                <a:cs typeface="Arial"/>
              </a:rPr>
              <a:t>ания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495" y="2836164"/>
            <a:ext cx="1173480" cy="52895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8275" marR="161925" indent="184150">
              <a:lnSpc>
                <a:spcPct val="100000"/>
              </a:lnSpc>
            </a:pPr>
            <a:r>
              <a:rPr sz="1100" spc="-10" dirty="0">
                <a:latin typeface="Arial"/>
                <a:cs typeface="Arial"/>
              </a:rPr>
              <a:t>С</a:t>
            </a:r>
            <a:r>
              <a:rPr sz="1100" dirty="0">
                <a:latin typeface="Arial"/>
                <a:cs typeface="Arial"/>
              </a:rPr>
              <a:t>т</a:t>
            </a:r>
            <a:r>
              <a:rPr sz="1100" spc="-5" dirty="0">
                <a:latin typeface="Arial"/>
                <a:cs typeface="Arial"/>
              </a:rPr>
              <a:t>а</a:t>
            </a:r>
            <a:r>
              <a:rPr sz="1100" dirty="0">
                <a:latin typeface="Arial"/>
                <a:cs typeface="Arial"/>
              </a:rPr>
              <a:t>нок ос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анов</a:t>
            </a:r>
            <a:r>
              <a:rPr sz="1100" spc="-5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лся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40407" y="2836164"/>
            <a:ext cx="1172210" cy="52895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68605" marR="222250" indent="-38100">
              <a:lnSpc>
                <a:spcPct val="100000"/>
              </a:lnSpc>
            </a:pPr>
            <a:r>
              <a:rPr sz="1100" spc="-10" dirty="0">
                <a:latin typeface="Arial"/>
                <a:cs typeface="Arial"/>
              </a:rPr>
              <a:t>С</a:t>
            </a:r>
            <a:r>
              <a:rPr sz="1100" spc="-5" dirty="0">
                <a:latin typeface="Arial"/>
                <a:cs typeface="Arial"/>
              </a:rPr>
              <a:t>м</a:t>
            </a:r>
            <a:r>
              <a:rPr sz="1100" dirty="0">
                <a:latin typeface="Arial"/>
                <a:cs typeface="Arial"/>
              </a:rPr>
              <a:t>ещение з</a:t>
            </a:r>
            <a:r>
              <a:rPr sz="1100" spc="-5" dirty="0">
                <a:latin typeface="Arial"/>
                <a:cs typeface="Arial"/>
              </a:rPr>
              <a:t>а</a:t>
            </a:r>
            <a:r>
              <a:rPr sz="1100" dirty="0">
                <a:latin typeface="Arial"/>
                <a:cs typeface="Arial"/>
              </a:rPr>
              <a:t>го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ов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и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96411" y="2721864"/>
            <a:ext cx="1287780" cy="64325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7955" marR="140335" algn="ctr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Р</a:t>
            </a:r>
            <a:r>
              <a:rPr sz="1100" dirty="0">
                <a:latin typeface="Arial"/>
                <a:cs typeface="Arial"/>
              </a:rPr>
              <a:t>е</a:t>
            </a:r>
            <a:r>
              <a:rPr sz="1100" spc="-5" dirty="0">
                <a:latin typeface="Arial"/>
                <a:cs typeface="Arial"/>
              </a:rPr>
              <a:t>з</a:t>
            </a:r>
            <a:r>
              <a:rPr sz="1100" dirty="0">
                <a:latin typeface="Arial"/>
                <a:cs typeface="Arial"/>
              </a:rPr>
              <a:t>ец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прошел дальше 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с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ан</a:t>
            </a:r>
            <a:r>
              <a:rPr sz="1100" spc="-10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вленн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й т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чки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07864" y="2705100"/>
            <a:ext cx="1416050" cy="64325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89255" marR="106680" indent="-274955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Огр</a:t>
            </a:r>
            <a:r>
              <a:rPr sz="1100" spc="-5" dirty="0">
                <a:latin typeface="Arial"/>
                <a:cs typeface="Arial"/>
              </a:rPr>
              <a:t>а</a:t>
            </a:r>
            <a:r>
              <a:rPr sz="1100" dirty="0">
                <a:latin typeface="Arial"/>
                <a:cs typeface="Arial"/>
              </a:rPr>
              <a:t>нич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т</a:t>
            </a:r>
            <a:r>
              <a:rPr sz="1100" spc="-5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льный да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ч</a:t>
            </a:r>
            <a:r>
              <a:rPr sz="1100" spc="-5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к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не ср</a:t>
            </a:r>
            <a:r>
              <a:rPr sz="1100" spc="-5" dirty="0">
                <a:latin typeface="Arial"/>
                <a:cs typeface="Arial"/>
              </a:rPr>
              <a:t>а</a:t>
            </a:r>
            <a:r>
              <a:rPr sz="1100" dirty="0">
                <a:latin typeface="Arial"/>
                <a:cs typeface="Arial"/>
              </a:rPr>
              <a:t>бо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ал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47331" y="2705100"/>
            <a:ext cx="1414780" cy="643255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0020" marR="152400" indent="635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В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да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ч</a:t>
            </a:r>
            <a:r>
              <a:rPr sz="1100" spc="-5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к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попала </a:t>
            </a:r>
            <a:r>
              <a:rPr sz="1100" spc="-10" dirty="0">
                <a:latin typeface="Arial"/>
                <a:cs typeface="Arial"/>
              </a:rPr>
              <a:t>С</a:t>
            </a:r>
            <a:r>
              <a:rPr sz="1100" dirty="0">
                <a:latin typeface="Arial"/>
                <a:cs typeface="Arial"/>
              </a:rPr>
              <a:t>ОЖ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(с</a:t>
            </a:r>
            <a:r>
              <a:rPr sz="1100" spc="-5" dirty="0">
                <a:latin typeface="Arial"/>
                <a:cs typeface="Arial"/>
              </a:rPr>
              <a:t>м</a:t>
            </a:r>
            <a:r>
              <a:rPr sz="1100" dirty="0">
                <a:latin typeface="Arial"/>
                <a:cs typeface="Arial"/>
              </a:rPr>
              <a:t>а</a:t>
            </a:r>
            <a:r>
              <a:rPr sz="1100" spc="-5" dirty="0">
                <a:latin typeface="Arial"/>
                <a:cs typeface="Arial"/>
              </a:rPr>
              <a:t>з</a:t>
            </a:r>
            <a:r>
              <a:rPr sz="1100" dirty="0">
                <a:latin typeface="Arial"/>
                <a:cs typeface="Arial"/>
              </a:rPr>
              <a:t>очно- о</a:t>
            </a:r>
            <a:r>
              <a:rPr sz="1100" spc="-15" dirty="0">
                <a:latin typeface="Arial"/>
                <a:cs typeface="Arial"/>
              </a:rPr>
              <a:t>х</a:t>
            </a:r>
            <a:r>
              <a:rPr sz="1100" dirty="0">
                <a:latin typeface="Arial"/>
                <a:cs typeface="Arial"/>
              </a:rPr>
              <a:t>лади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ельная ж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д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ос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ь)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56994" y="3109595"/>
            <a:ext cx="360680" cy="78105"/>
          </a:xfrm>
          <a:custGeom>
            <a:avLst/>
            <a:gdLst/>
            <a:ahLst/>
            <a:cxnLst/>
            <a:rect l="l" t="t" r="r" b="b"/>
            <a:pathLst>
              <a:path w="360680" h="78105">
                <a:moveTo>
                  <a:pt x="283337" y="0"/>
                </a:moveTo>
                <a:lnTo>
                  <a:pt x="282997" y="25990"/>
                </a:lnTo>
                <a:lnTo>
                  <a:pt x="295910" y="26162"/>
                </a:lnTo>
                <a:lnTo>
                  <a:pt x="295529" y="52070"/>
                </a:lnTo>
                <a:lnTo>
                  <a:pt x="282656" y="52070"/>
                </a:lnTo>
                <a:lnTo>
                  <a:pt x="282321" y="77724"/>
                </a:lnTo>
                <a:lnTo>
                  <a:pt x="335350" y="52070"/>
                </a:lnTo>
                <a:lnTo>
                  <a:pt x="295529" y="52070"/>
                </a:lnTo>
                <a:lnTo>
                  <a:pt x="282658" y="51898"/>
                </a:lnTo>
                <a:lnTo>
                  <a:pt x="335705" y="51898"/>
                </a:lnTo>
                <a:lnTo>
                  <a:pt x="360553" y="39878"/>
                </a:lnTo>
                <a:lnTo>
                  <a:pt x="283337" y="0"/>
                </a:lnTo>
                <a:close/>
              </a:path>
              <a:path w="360680" h="78105">
                <a:moveTo>
                  <a:pt x="282997" y="25990"/>
                </a:moveTo>
                <a:lnTo>
                  <a:pt x="282658" y="51898"/>
                </a:lnTo>
                <a:lnTo>
                  <a:pt x="295529" y="52070"/>
                </a:lnTo>
                <a:lnTo>
                  <a:pt x="295910" y="26162"/>
                </a:lnTo>
                <a:lnTo>
                  <a:pt x="282997" y="25990"/>
                </a:lnTo>
                <a:close/>
              </a:path>
              <a:path w="360680" h="78105">
                <a:moveTo>
                  <a:pt x="254" y="22225"/>
                </a:moveTo>
                <a:lnTo>
                  <a:pt x="0" y="48133"/>
                </a:lnTo>
                <a:lnTo>
                  <a:pt x="282658" y="51898"/>
                </a:lnTo>
                <a:lnTo>
                  <a:pt x="282997" y="25990"/>
                </a:lnTo>
                <a:lnTo>
                  <a:pt x="254" y="22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26714" y="3114167"/>
            <a:ext cx="359410" cy="78105"/>
          </a:xfrm>
          <a:custGeom>
            <a:avLst/>
            <a:gdLst/>
            <a:ahLst/>
            <a:cxnLst/>
            <a:rect l="l" t="t" r="r" b="b"/>
            <a:pathLst>
              <a:path w="359410" h="78105">
                <a:moveTo>
                  <a:pt x="281686" y="0"/>
                </a:moveTo>
                <a:lnTo>
                  <a:pt x="281346" y="25989"/>
                </a:lnTo>
                <a:lnTo>
                  <a:pt x="294259" y="26162"/>
                </a:lnTo>
                <a:lnTo>
                  <a:pt x="294005" y="52070"/>
                </a:lnTo>
                <a:lnTo>
                  <a:pt x="281005" y="52070"/>
                </a:lnTo>
                <a:lnTo>
                  <a:pt x="280670" y="77724"/>
                </a:lnTo>
                <a:lnTo>
                  <a:pt x="333699" y="52070"/>
                </a:lnTo>
                <a:lnTo>
                  <a:pt x="294005" y="52070"/>
                </a:lnTo>
                <a:lnTo>
                  <a:pt x="281007" y="51895"/>
                </a:lnTo>
                <a:lnTo>
                  <a:pt x="334059" y="51895"/>
                </a:lnTo>
                <a:lnTo>
                  <a:pt x="358901" y="39877"/>
                </a:lnTo>
                <a:lnTo>
                  <a:pt x="281686" y="0"/>
                </a:lnTo>
                <a:close/>
              </a:path>
              <a:path w="359410" h="78105">
                <a:moveTo>
                  <a:pt x="281346" y="25989"/>
                </a:moveTo>
                <a:lnTo>
                  <a:pt x="281007" y="51895"/>
                </a:lnTo>
                <a:lnTo>
                  <a:pt x="294005" y="52070"/>
                </a:lnTo>
                <a:lnTo>
                  <a:pt x="294259" y="26162"/>
                </a:lnTo>
                <a:lnTo>
                  <a:pt x="281346" y="25989"/>
                </a:lnTo>
                <a:close/>
              </a:path>
              <a:path w="359410" h="78105">
                <a:moveTo>
                  <a:pt x="254" y="22225"/>
                </a:moveTo>
                <a:lnTo>
                  <a:pt x="0" y="48133"/>
                </a:lnTo>
                <a:lnTo>
                  <a:pt x="281007" y="51895"/>
                </a:lnTo>
                <a:lnTo>
                  <a:pt x="281346" y="25989"/>
                </a:lnTo>
                <a:lnTo>
                  <a:pt x="254" y="22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50359" y="3127883"/>
            <a:ext cx="359410" cy="78105"/>
          </a:xfrm>
          <a:custGeom>
            <a:avLst/>
            <a:gdLst/>
            <a:ahLst/>
            <a:cxnLst/>
            <a:rect l="l" t="t" r="r" b="b"/>
            <a:pathLst>
              <a:path w="359410" h="78105">
                <a:moveTo>
                  <a:pt x="281686" y="0"/>
                </a:moveTo>
                <a:lnTo>
                  <a:pt x="281346" y="25989"/>
                </a:lnTo>
                <a:lnTo>
                  <a:pt x="294258" y="26162"/>
                </a:lnTo>
                <a:lnTo>
                  <a:pt x="294004" y="52070"/>
                </a:lnTo>
                <a:lnTo>
                  <a:pt x="281005" y="52070"/>
                </a:lnTo>
                <a:lnTo>
                  <a:pt x="280669" y="77724"/>
                </a:lnTo>
                <a:lnTo>
                  <a:pt x="333699" y="52070"/>
                </a:lnTo>
                <a:lnTo>
                  <a:pt x="294004" y="52070"/>
                </a:lnTo>
                <a:lnTo>
                  <a:pt x="281007" y="51895"/>
                </a:lnTo>
                <a:lnTo>
                  <a:pt x="334059" y="51895"/>
                </a:lnTo>
                <a:lnTo>
                  <a:pt x="358901" y="39878"/>
                </a:lnTo>
                <a:lnTo>
                  <a:pt x="281686" y="0"/>
                </a:lnTo>
                <a:close/>
              </a:path>
              <a:path w="359410" h="78105">
                <a:moveTo>
                  <a:pt x="281346" y="25989"/>
                </a:moveTo>
                <a:lnTo>
                  <a:pt x="281007" y="51895"/>
                </a:lnTo>
                <a:lnTo>
                  <a:pt x="294004" y="52070"/>
                </a:lnTo>
                <a:lnTo>
                  <a:pt x="294258" y="26162"/>
                </a:lnTo>
                <a:lnTo>
                  <a:pt x="281346" y="25989"/>
                </a:lnTo>
                <a:close/>
              </a:path>
              <a:path w="359410" h="78105">
                <a:moveTo>
                  <a:pt x="253" y="22225"/>
                </a:moveTo>
                <a:lnTo>
                  <a:pt x="0" y="48133"/>
                </a:lnTo>
                <a:lnTo>
                  <a:pt x="281007" y="51895"/>
                </a:lnTo>
                <a:lnTo>
                  <a:pt x="281346" y="25989"/>
                </a:lnTo>
                <a:lnTo>
                  <a:pt x="253" y="22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54775" y="3132455"/>
            <a:ext cx="359410" cy="78105"/>
          </a:xfrm>
          <a:custGeom>
            <a:avLst/>
            <a:gdLst/>
            <a:ahLst/>
            <a:cxnLst/>
            <a:rect l="l" t="t" r="r" b="b"/>
            <a:pathLst>
              <a:path w="359409" h="78105">
                <a:moveTo>
                  <a:pt x="281685" y="0"/>
                </a:moveTo>
                <a:lnTo>
                  <a:pt x="281346" y="25989"/>
                </a:lnTo>
                <a:lnTo>
                  <a:pt x="294258" y="26162"/>
                </a:lnTo>
                <a:lnTo>
                  <a:pt x="294004" y="52070"/>
                </a:lnTo>
                <a:lnTo>
                  <a:pt x="281005" y="52070"/>
                </a:lnTo>
                <a:lnTo>
                  <a:pt x="280670" y="77724"/>
                </a:lnTo>
                <a:lnTo>
                  <a:pt x="333699" y="52070"/>
                </a:lnTo>
                <a:lnTo>
                  <a:pt x="294004" y="52070"/>
                </a:lnTo>
                <a:lnTo>
                  <a:pt x="281007" y="51895"/>
                </a:lnTo>
                <a:lnTo>
                  <a:pt x="334059" y="51895"/>
                </a:lnTo>
                <a:lnTo>
                  <a:pt x="358901" y="39877"/>
                </a:lnTo>
                <a:lnTo>
                  <a:pt x="281685" y="0"/>
                </a:lnTo>
                <a:close/>
              </a:path>
              <a:path w="359409" h="78105">
                <a:moveTo>
                  <a:pt x="281346" y="25989"/>
                </a:moveTo>
                <a:lnTo>
                  <a:pt x="281007" y="51895"/>
                </a:lnTo>
                <a:lnTo>
                  <a:pt x="294004" y="52070"/>
                </a:lnTo>
                <a:lnTo>
                  <a:pt x="294258" y="26162"/>
                </a:lnTo>
                <a:lnTo>
                  <a:pt x="281346" y="25989"/>
                </a:lnTo>
                <a:close/>
              </a:path>
              <a:path w="359409" h="78105">
                <a:moveTo>
                  <a:pt x="253" y="22225"/>
                </a:moveTo>
                <a:lnTo>
                  <a:pt x="0" y="48133"/>
                </a:lnTo>
                <a:lnTo>
                  <a:pt x="281007" y="51895"/>
                </a:lnTo>
                <a:lnTo>
                  <a:pt x="281346" y="25989"/>
                </a:lnTo>
                <a:lnTo>
                  <a:pt x="253" y="222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47331" y="3560064"/>
            <a:ext cx="1414780" cy="641985"/>
          </a:xfrm>
          <a:custGeom>
            <a:avLst/>
            <a:gdLst/>
            <a:ahLst/>
            <a:cxnLst/>
            <a:rect l="l" t="t" r="r" b="b"/>
            <a:pathLst>
              <a:path w="1414779" h="641985">
                <a:moveTo>
                  <a:pt x="0" y="641603"/>
                </a:moveTo>
                <a:lnTo>
                  <a:pt x="1414272" y="641603"/>
                </a:lnTo>
                <a:lnTo>
                  <a:pt x="1414272" y="0"/>
                </a:lnTo>
                <a:lnTo>
                  <a:pt x="0" y="0"/>
                </a:lnTo>
                <a:lnTo>
                  <a:pt x="0" y="641603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47331" y="3560064"/>
            <a:ext cx="1414780" cy="641985"/>
          </a:xfrm>
          <a:custGeom>
            <a:avLst/>
            <a:gdLst/>
            <a:ahLst/>
            <a:cxnLst/>
            <a:rect l="l" t="t" r="r" b="b"/>
            <a:pathLst>
              <a:path w="1414779" h="641985">
                <a:moveTo>
                  <a:pt x="0" y="641603"/>
                </a:moveTo>
                <a:lnTo>
                  <a:pt x="1414272" y="641603"/>
                </a:lnTo>
                <a:lnTo>
                  <a:pt x="1414272" y="0"/>
                </a:lnTo>
                <a:lnTo>
                  <a:pt x="0" y="0"/>
                </a:lnTo>
                <a:lnTo>
                  <a:pt x="0" y="641603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000747" y="3640126"/>
            <a:ext cx="1110615" cy="501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Форс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нка р</a:t>
            </a:r>
            <a:r>
              <a:rPr sz="1100" spc="-5" dirty="0">
                <a:latin typeface="Arial"/>
                <a:cs typeface="Arial"/>
              </a:rPr>
              <a:t>а</a:t>
            </a:r>
            <a:r>
              <a:rPr sz="1100" dirty="0">
                <a:latin typeface="Arial"/>
                <a:cs typeface="Arial"/>
              </a:rPr>
              <a:t>сположена бл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з</a:t>
            </a:r>
            <a:r>
              <a:rPr sz="1100" spc="-10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о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к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дат</a:t>
            </a:r>
            <a:r>
              <a:rPr sz="1100" spc="-5" dirty="0">
                <a:latin typeface="Arial"/>
                <a:cs typeface="Arial"/>
              </a:rPr>
              <a:t>ч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у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47331" y="4940808"/>
            <a:ext cx="1414780" cy="643255"/>
          </a:xfrm>
          <a:prstGeom prst="rect">
            <a:avLst/>
          </a:prstGeom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89890" marR="100965" indent="-280670">
              <a:lnSpc>
                <a:spcPct val="100000"/>
              </a:lnSpc>
            </a:pPr>
            <a:r>
              <a:rPr sz="1100" spc="-10" dirty="0">
                <a:latin typeface="Arial"/>
                <a:cs typeface="Arial"/>
              </a:rPr>
              <a:t>С</a:t>
            </a:r>
            <a:r>
              <a:rPr sz="1100" spc="-5" dirty="0">
                <a:latin typeface="Arial"/>
                <a:cs typeface="Arial"/>
              </a:rPr>
              <a:t>м</a:t>
            </a:r>
            <a:r>
              <a:rPr sz="1100" dirty="0">
                <a:latin typeface="Arial"/>
                <a:cs typeface="Arial"/>
              </a:rPr>
              <a:t>ена положен</a:t>
            </a:r>
            <a:r>
              <a:rPr sz="1100" spc="-5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я фо</a:t>
            </a:r>
            <a:r>
              <a:rPr sz="1100" spc="-5" dirty="0">
                <a:latin typeface="Arial"/>
                <a:cs typeface="Arial"/>
              </a:rPr>
              <a:t>р</a:t>
            </a:r>
            <a:r>
              <a:rPr sz="1100" dirty="0">
                <a:latin typeface="Arial"/>
                <a:cs typeface="Arial"/>
              </a:rPr>
              <a:t>с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нки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5699" y="2199846"/>
            <a:ext cx="64833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</a:t>
            </a:r>
            <a:r>
              <a:rPr sz="1200" spc="-20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че</a:t>
            </a:r>
            <a:r>
              <a:rPr sz="1200" spc="15" dirty="0">
                <a:latin typeface="Arial"/>
                <a:cs typeface="Arial"/>
              </a:rPr>
              <a:t>м</a:t>
            </a:r>
            <a:r>
              <a:rPr sz="1200" spc="-15" dirty="0">
                <a:latin typeface="Arial"/>
                <a:cs typeface="Arial"/>
              </a:rPr>
              <a:t>у</a:t>
            </a:r>
            <a:r>
              <a:rPr sz="1200" dirty="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56938" y="2461346"/>
            <a:ext cx="64833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</a:t>
            </a:r>
            <a:r>
              <a:rPr sz="1200" spc="-2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че</a:t>
            </a:r>
            <a:r>
              <a:rPr sz="1200" spc="10" dirty="0">
                <a:latin typeface="Arial"/>
                <a:cs typeface="Arial"/>
              </a:rPr>
              <a:t>м</a:t>
            </a:r>
            <a:r>
              <a:rPr sz="1200" spc="-15" dirty="0">
                <a:latin typeface="Arial"/>
                <a:cs typeface="Arial"/>
              </a:rPr>
              <a:t>у</a:t>
            </a:r>
            <a:r>
              <a:rPr sz="1200" dirty="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92114" y="2349198"/>
            <a:ext cx="64833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</a:t>
            </a:r>
            <a:r>
              <a:rPr sz="1200" spc="-20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че</a:t>
            </a:r>
            <a:r>
              <a:rPr sz="1200" spc="15" dirty="0">
                <a:latin typeface="Arial"/>
                <a:cs typeface="Arial"/>
              </a:rPr>
              <a:t>м</a:t>
            </a:r>
            <a:r>
              <a:rPr sz="1200" spc="-15" dirty="0">
                <a:latin typeface="Arial"/>
                <a:cs typeface="Arial"/>
              </a:rPr>
              <a:t>у</a:t>
            </a:r>
            <a:r>
              <a:rPr sz="1200" dirty="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61121" y="3354022"/>
            <a:ext cx="64833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</a:t>
            </a:r>
            <a:r>
              <a:rPr sz="1200" spc="-20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че</a:t>
            </a:r>
            <a:r>
              <a:rPr sz="1200" spc="15" dirty="0">
                <a:latin typeface="Arial"/>
                <a:cs typeface="Arial"/>
              </a:rPr>
              <a:t>м</a:t>
            </a:r>
            <a:r>
              <a:rPr sz="1200" spc="-15" dirty="0">
                <a:latin typeface="Arial"/>
                <a:cs typeface="Arial"/>
              </a:rPr>
              <a:t>у</a:t>
            </a:r>
            <a:r>
              <a:rPr sz="1200" dirty="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512050" y="3362198"/>
            <a:ext cx="78105" cy="199390"/>
          </a:xfrm>
          <a:custGeom>
            <a:avLst/>
            <a:gdLst/>
            <a:ahLst/>
            <a:cxnLst/>
            <a:rect l="l" t="t" r="r" b="b"/>
            <a:pathLst>
              <a:path w="78104" h="199389">
                <a:moveTo>
                  <a:pt x="25899" y="121793"/>
                </a:moveTo>
                <a:lnTo>
                  <a:pt x="0" y="122808"/>
                </a:lnTo>
                <a:lnTo>
                  <a:pt x="41909" y="198881"/>
                </a:lnTo>
                <a:lnTo>
                  <a:pt x="70940" y="134746"/>
                </a:lnTo>
                <a:lnTo>
                  <a:pt x="26416" y="134746"/>
                </a:lnTo>
                <a:lnTo>
                  <a:pt x="25899" y="121793"/>
                </a:lnTo>
                <a:close/>
              </a:path>
              <a:path w="78104" h="199389">
                <a:moveTo>
                  <a:pt x="51807" y="120777"/>
                </a:moveTo>
                <a:lnTo>
                  <a:pt x="25899" y="121793"/>
                </a:lnTo>
                <a:lnTo>
                  <a:pt x="26416" y="134746"/>
                </a:lnTo>
                <a:lnTo>
                  <a:pt x="52324" y="133730"/>
                </a:lnTo>
                <a:lnTo>
                  <a:pt x="51807" y="120777"/>
                </a:lnTo>
                <a:close/>
              </a:path>
              <a:path w="78104" h="199389">
                <a:moveTo>
                  <a:pt x="77724" y="119760"/>
                </a:moveTo>
                <a:lnTo>
                  <a:pt x="51807" y="120777"/>
                </a:lnTo>
                <a:lnTo>
                  <a:pt x="52324" y="133730"/>
                </a:lnTo>
                <a:lnTo>
                  <a:pt x="26416" y="134746"/>
                </a:lnTo>
                <a:lnTo>
                  <a:pt x="70940" y="134746"/>
                </a:lnTo>
                <a:lnTo>
                  <a:pt x="77724" y="119760"/>
                </a:lnTo>
                <a:close/>
              </a:path>
              <a:path w="78104" h="199389">
                <a:moveTo>
                  <a:pt x="46990" y="0"/>
                </a:moveTo>
                <a:lnTo>
                  <a:pt x="21081" y="1015"/>
                </a:lnTo>
                <a:lnTo>
                  <a:pt x="25899" y="121793"/>
                </a:lnTo>
                <a:lnTo>
                  <a:pt x="51807" y="120777"/>
                </a:lnTo>
                <a:lnTo>
                  <a:pt x="46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13804" y="1775460"/>
            <a:ext cx="1569720" cy="866140"/>
          </a:xfrm>
          <a:custGeom>
            <a:avLst/>
            <a:gdLst/>
            <a:ahLst/>
            <a:cxnLst/>
            <a:rect l="l" t="t" r="r" b="b"/>
            <a:pathLst>
              <a:path w="1569720" h="866139">
                <a:moveTo>
                  <a:pt x="0" y="0"/>
                </a:moveTo>
                <a:lnTo>
                  <a:pt x="261620" y="0"/>
                </a:lnTo>
                <a:lnTo>
                  <a:pt x="654050" y="0"/>
                </a:lnTo>
                <a:lnTo>
                  <a:pt x="1569720" y="0"/>
                </a:lnTo>
                <a:lnTo>
                  <a:pt x="1569720" y="347599"/>
                </a:lnTo>
                <a:lnTo>
                  <a:pt x="1569720" y="496569"/>
                </a:lnTo>
                <a:lnTo>
                  <a:pt x="1569720" y="595883"/>
                </a:lnTo>
                <a:lnTo>
                  <a:pt x="654050" y="595883"/>
                </a:lnTo>
                <a:lnTo>
                  <a:pt x="457835" y="865885"/>
                </a:lnTo>
                <a:lnTo>
                  <a:pt x="261620" y="595883"/>
                </a:lnTo>
                <a:lnTo>
                  <a:pt x="0" y="595883"/>
                </a:lnTo>
                <a:lnTo>
                  <a:pt x="0" y="496569"/>
                </a:lnTo>
                <a:lnTo>
                  <a:pt x="0" y="347599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087616" y="1811226"/>
            <a:ext cx="102425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2540" algn="ctr">
              <a:lnSpc>
                <a:spcPct val="100000"/>
              </a:lnSpc>
            </a:pPr>
            <a:r>
              <a:rPr sz="1200" spc="-45" dirty="0">
                <a:latin typeface="Arial"/>
                <a:cs typeface="Arial"/>
              </a:rPr>
              <a:t>Р</a:t>
            </a:r>
            <a:r>
              <a:rPr sz="1200" spc="-20" dirty="0">
                <a:latin typeface="Arial"/>
                <a:cs typeface="Arial"/>
              </a:rPr>
              <a:t>е</a:t>
            </a:r>
            <a:r>
              <a:rPr sz="1200" spc="-10" dirty="0">
                <a:latin typeface="Arial"/>
                <a:cs typeface="Arial"/>
              </a:rPr>
              <a:t>з</a:t>
            </a:r>
            <a:r>
              <a:rPr sz="1200" spc="-40" dirty="0">
                <a:latin typeface="Arial"/>
                <a:cs typeface="Arial"/>
              </a:rPr>
              <a:t>у</a:t>
            </a:r>
            <a:r>
              <a:rPr sz="1200" spc="-5" dirty="0">
                <a:latin typeface="Arial"/>
                <a:cs typeface="Arial"/>
              </a:rPr>
              <a:t>л</a:t>
            </a:r>
            <a:r>
              <a:rPr sz="1200" spc="-100" dirty="0">
                <a:latin typeface="Arial"/>
                <a:cs typeface="Arial"/>
              </a:rPr>
              <a:t>ь</a:t>
            </a:r>
            <a:r>
              <a:rPr sz="1200" spc="-10" dirty="0">
                <a:latin typeface="Arial"/>
                <a:cs typeface="Arial"/>
              </a:rPr>
              <a:t>т</a:t>
            </a:r>
            <a:r>
              <a:rPr sz="1200" spc="-2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т иссл</a:t>
            </a:r>
            <a:r>
              <a:rPr sz="1200" spc="-25" dirty="0">
                <a:latin typeface="Arial"/>
                <a:cs typeface="Arial"/>
              </a:rPr>
              <a:t>е</a:t>
            </a:r>
            <a:r>
              <a:rPr sz="1200" spc="-5" dirty="0">
                <a:latin typeface="Arial"/>
                <a:cs typeface="Arial"/>
              </a:rPr>
              <a:t>д</a:t>
            </a:r>
            <a:r>
              <a:rPr sz="1200" dirty="0">
                <a:latin typeface="Arial"/>
                <a:cs typeface="Arial"/>
              </a:rPr>
              <a:t>о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dirty="0">
                <a:latin typeface="Arial"/>
                <a:cs typeface="Arial"/>
              </a:rPr>
              <a:t>ания </a:t>
            </a:r>
            <a:r>
              <a:rPr sz="1200" spc="-5" dirty="0">
                <a:latin typeface="Arial"/>
                <a:cs typeface="Arial"/>
              </a:rPr>
              <a:t>д</a:t>
            </a:r>
            <a:r>
              <a:rPr sz="1200" spc="-2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тчи</a:t>
            </a:r>
            <a:r>
              <a:rPr sz="1200" spc="25" dirty="0">
                <a:latin typeface="Arial"/>
                <a:cs typeface="Arial"/>
              </a:rPr>
              <a:t>к</a:t>
            </a:r>
            <a:r>
              <a:rPr sz="1200" dirty="0">
                <a:latin typeface="Arial"/>
                <a:cs typeface="Arial"/>
              </a:rPr>
              <a:t>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01361" y="3453851"/>
            <a:ext cx="1153795" cy="361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Пром</a:t>
            </a:r>
            <a:r>
              <a:rPr sz="1200" spc="-10" dirty="0">
                <a:latin typeface="Arial"/>
                <a:cs typeface="Arial"/>
              </a:rPr>
              <a:t>е</a:t>
            </a:r>
            <a:r>
              <a:rPr sz="1200" spc="10" dirty="0">
                <a:latin typeface="Arial"/>
                <a:cs typeface="Arial"/>
              </a:rPr>
              <a:t>ж</a:t>
            </a:r>
            <a:r>
              <a:rPr sz="1200" spc="-15" dirty="0">
                <a:latin typeface="Arial"/>
                <a:cs typeface="Arial"/>
              </a:rPr>
              <a:t>ут</a:t>
            </a:r>
            <a:r>
              <a:rPr sz="1200" spc="-25" dirty="0">
                <a:latin typeface="Arial"/>
                <a:cs typeface="Arial"/>
              </a:rPr>
              <a:t>о</a:t>
            </a:r>
            <a:r>
              <a:rPr sz="1200" dirty="0">
                <a:latin typeface="Arial"/>
                <a:cs typeface="Arial"/>
              </a:rPr>
              <a:t>ч</a:t>
            </a:r>
            <a:r>
              <a:rPr sz="1200" spc="-10" dirty="0">
                <a:latin typeface="Arial"/>
                <a:cs typeface="Arial"/>
              </a:rPr>
              <a:t>на</a:t>
            </a:r>
            <a:r>
              <a:rPr sz="1200" dirty="0">
                <a:latin typeface="Arial"/>
                <a:cs typeface="Arial"/>
              </a:rPr>
              <a:t>я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причина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82841" y="4278201"/>
            <a:ext cx="70485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К</a:t>
            </a:r>
            <a:r>
              <a:rPr sz="1200" dirty="0">
                <a:latin typeface="Arial"/>
                <a:cs typeface="Arial"/>
              </a:rPr>
              <a:t>орен</a:t>
            </a:r>
            <a:r>
              <a:rPr sz="1200" spc="-5" dirty="0">
                <a:latin typeface="Arial"/>
                <a:cs typeface="Arial"/>
              </a:rPr>
              <a:t>н</a:t>
            </a:r>
            <a:r>
              <a:rPr sz="1200" dirty="0">
                <a:latin typeface="Arial"/>
                <a:cs typeface="Arial"/>
              </a:rPr>
              <a:t>ая причина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001767" y="4145280"/>
            <a:ext cx="1414780" cy="643255"/>
          </a:xfrm>
          <a:custGeom>
            <a:avLst/>
            <a:gdLst/>
            <a:ahLst/>
            <a:cxnLst/>
            <a:rect l="l" t="t" r="r" b="b"/>
            <a:pathLst>
              <a:path w="1414779" h="643254">
                <a:moveTo>
                  <a:pt x="0" y="643128"/>
                </a:moveTo>
                <a:lnTo>
                  <a:pt x="1414272" y="643128"/>
                </a:lnTo>
                <a:lnTo>
                  <a:pt x="1414272" y="0"/>
                </a:lnTo>
                <a:lnTo>
                  <a:pt x="0" y="0"/>
                </a:lnTo>
                <a:lnTo>
                  <a:pt x="0" y="643128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175250" y="4392982"/>
            <a:ext cx="10731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>
                <a:latin typeface="Arial"/>
                <a:cs typeface="Arial"/>
              </a:rPr>
              <a:t>З</a:t>
            </a:r>
            <a:r>
              <a:rPr sz="1100" dirty="0">
                <a:latin typeface="Arial"/>
                <a:cs typeface="Arial"/>
              </a:rPr>
              <a:t>амена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д</a:t>
            </a:r>
            <a:r>
              <a:rPr sz="1100" dirty="0">
                <a:latin typeface="Arial"/>
                <a:cs typeface="Arial"/>
              </a:rPr>
              <a:t>атчи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а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535167" y="3668268"/>
            <a:ext cx="393700" cy="391795"/>
          </a:xfrm>
          <a:custGeom>
            <a:avLst/>
            <a:gdLst/>
            <a:ahLst/>
            <a:cxnLst/>
            <a:rect l="l" t="t" r="r" b="b"/>
            <a:pathLst>
              <a:path w="393700" h="391795">
                <a:moveTo>
                  <a:pt x="393192" y="195834"/>
                </a:moveTo>
                <a:lnTo>
                  <a:pt x="0" y="195834"/>
                </a:lnTo>
                <a:lnTo>
                  <a:pt x="196596" y="391668"/>
                </a:lnTo>
                <a:lnTo>
                  <a:pt x="393192" y="195834"/>
                </a:lnTo>
                <a:close/>
              </a:path>
              <a:path w="393700" h="391795">
                <a:moveTo>
                  <a:pt x="294894" y="0"/>
                </a:moveTo>
                <a:lnTo>
                  <a:pt x="98298" y="0"/>
                </a:lnTo>
                <a:lnTo>
                  <a:pt x="98298" y="195834"/>
                </a:lnTo>
                <a:lnTo>
                  <a:pt x="294894" y="195834"/>
                </a:lnTo>
                <a:lnTo>
                  <a:pt x="29489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35167" y="3668268"/>
            <a:ext cx="393700" cy="391795"/>
          </a:xfrm>
          <a:custGeom>
            <a:avLst/>
            <a:gdLst/>
            <a:ahLst/>
            <a:cxnLst/>
            <a:rect l="l" t="t" r="r" b="b"/>
            <a:pathLst>
              <a:path w="393700" h="391795">
                <a:moveTo>
                  <a:pt x="0" y="195834"/>
                </a:moveTo>
                <a:lnTo>
                  <a:pt x="98298" y="195834"/>
                </a:lnTo>
                <a:lnTo>
                  <a:pt x="98298" y="0"/>
                </a:lnTo>
                <a:lnTo>
                  <a:pt x="294894" y="0"/>
                </a:lnTo>
                <a:lnTo>
                  <a:pt x="294894" y="195834"/>
                </a:lnTo>
                <a:lnTo>
                  <a:pt x="393192" y="195834"/>
                </a:lnTo>
                <a:lnTo>
                  <a:pt x="196596" y="391668"/>
                </a:lnTo>
                <a:lnTo>
                  <a:pt x="0" y="195834"/>
                </a:lnTo>
                <a:close/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57871" y="4383024"/>
            <a:ext cx="390525" cy="390525"/>
          </a:xfrm>
          <a:custGeom>
            <a:avLst/>
            <a:gdLst/>
            <a:ahLst/>
            <a:cxnLst/>
            <a:rect l="l" t="t" r="r" b="b"/>
            <a:pathLst>
              <a:path w="390525" h="390525">
                <a:moveTo>
                  <a:pt x="390144" y="195072"/>
                </a:moveTo>
                <a:lnTo>
                  <a:pt x="0" y="195072"/>
                </a:lnTo>
                <a:lnTo>
                  <a:pt x="195072" y="390144"/>
                </a:lnTo>
                <a:lnTo>
                  <a:pt x="390144" y="195072"/>
                </a:lnTo>
                <a:close/>
              </a:path>
              <a:path w="390525" h="390525">
                <a:moveTo>
                  <a:pt x="292607" y="0"/>
                </a:moveTo>
                <a:lnTo>
                  <a:pt x="97535" y="0"/>
                </a:lnTo>
                <a:lnTo>
                  <a:pt x="97535" y="195072"/>
                </a:lnTo>
                <a:lnTo>
                  <a:pt x="292607" y="195072"/>
                </a:lnTo>
                <a:lnTo>
                  <a:pt x="292607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57871" y="4383024"/>
            <a:ext cx="390525" cy="390525"/>
          </a:xfrm>
          <a:custGeom>
            <a:avLst/>
            <a:gdLst/>
            <a:ahLst/>
            <a:cxnLst/>
            <a:rect l="l" t="t" r="r" b="b"/>
            <a:pathLst>
              <a:path w="390525" h="390525">
                <a:moveTo>
                  <a:pt x="0" y="195072"/>
                </a:moveTo>
                <a:lnTo>
                  <a:pt x="97535" y="195072"/>
                </a:lnTo>
                <a:lnTo>
                  <a:pt x="97535" y="0"/>
                </a:lnTo>
                <a:lnTo>
                  <a:pt x="292607" y="0"/>
                </a:lnTo>
                <a:lnTo>
                  <a:pt x="292607" y="195072"/>
                </a:lnTo>
                <a:lnTo>
                  <a:pt x="390144" y="195072"/>
                </a:lnTo>
                <a:lnTo>
                  <a:pt x="195072" y="390144"/>
                </a:lnTo>
                <a:lnTo>
                  <a:pt x="0" y="195072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20090" y="4520946"/>
            <a:ext cx="4283075" cy="0"/>
          </a:xfrm>
          <a:custGeom>
            <a:avLst/>
            <a:gdLst/>
            <a:ahLst/>
            <a:cxnLst/>
            <a:rect l="l" t="t" r="r" b="b"/>
            <a:pathLst>
              <a:path w="4283075">
                <a:moveTo>
                  <a:pt x="4283075" y="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1227" y="3441954"/>
            <a:ext cx="78105" cy="1084580"/>
          </a:xfrm>
          <a:custGeom>
            <a:avLst/>
            <a:gdLst/>
            <a:ahLst/>
            <a:cxnLst/>
            <a:rect l="l" t="t" r="r" b="b"/>
            <a:pathLst>
              <a:path w="78104" h="1084579">
                <a:moveTo>
                  <a:pt x="51815" y="64769"/>
                </a:moveTo>
                <a:lnTo>
                  <a:pt x="25907" y="64769"/>
                </a:lnTo>
                <a:lnTo>
                  <a:pt x="25907" y="1084326"/>
                </a:lnTo>
                <a:lnTo>
                  <a:pt x="51815" y="1084326"/>
                </a:lnTo>
                <a:lnTo>
                  <a:pt x="51815" y="64769"/>
                </a:lnTo>
                <a:close/>
              </a:path>
              <a:path w="78104" h="1084579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6" y="64769"/>
                </a:lnTo>
                <a:lnTo>
                  <a:pt x="38862" y="0"/>
                </a:lnTo>
                <a:close/>
              </a:path>
              <a:path w="78104" h="1084579">
                <a:moveTo>
                  <a:pt x="71246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3" y="77724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541780" y="3962440"/>
            <a:ext cx="90106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Кор</a:t>
            </a:r>
            <a:r>
              <a:rPr sz="1400" spc="-5" dirty="0">
                <a:latin typeface="Arial"/>
                <a:cs typeface="Arial"/>
              </a:rPr>
              <a:t>р</a:t>
            </a:r>
            <a:r>
              <a:rPr sz="1400" dirty="0">
                <a:latin typeface="Arial"/>
                <a:cs typeface="Arial"/>
              </a:rPr>
              <a:t>екц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41780" y="4175800"/>
            <a:ext cx="183261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(</a:t>
            </a:r>
            <a:r>
              <a:rPr sz="1400" spc="-30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стране</a:t>
            </a:r>
            <a:r>
              <a:rPr sz="1400" spc="5" dirty="0">
                <a:latin typeface="Arial"/>
                <a:cs typeface="Arial"/>
              </a:rPr>
              <a:t>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spc="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к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584953" y="5224272"/>
            <a:ext cx="2268855" cy="78105"/>
          </a:xfrm>
          <a:custGeom>
            <a:avLst/>
            <a:gdLst/>
            <a:ahLst/>
            <a:cxnLst/>
            <a:rect l="l" t="t" r="r" b="b"/>
            <a:pathLst>
              <a:path w="2268854" h="78104">
                <a:moveTo>
                  <a:pt x="77724" y="0"/>
                </a:moveTo>
                <a:lnTo>
                  <a:pt x="0" y="38862"/>
                </a:lnTo>
                <a:lnTo>
                  <a:pt x="77724" y="77724"/>
                </a:lnTo>
                <a:lnTo>
                  <a:pt x="77724" y="51816"/>
                </a:lnTo>
                <a:lnTo>
                  <a:pt x="64770" y="51816"/>
                </a:lnTo>
                <a:lnTo>
                  <a:pt x="64770" y="25908"/>
                </a:lnTo>
                <a:lnTo>
                  <a:pt x="77724" y="25908"/>
                </a:lnTo>
                <a:lnTo>
                  <a:pt x="77724" y="0"/>
                </a:lnTo>
                <a:close/>
              </a:path>
              <a:path w="2268854" h="78104">
                <a:moveTo>
                  <a:pt x="77724" y="25908"/>
                </a:moveTo>
                <a:lnTo>
                  <a:pt x="64770" y="25908"/>
                </a:lnTo>
                <a:lnTo>
                  <a:pt x="64770" y="51816"/>
                </a:lnTo>
                <a:lnTo>
                  <a:pt x="77724" y="51816"/>
                </a:lnTo>
                <a:lnTo>
                  <a:pt x="77724" y="25908"/>
                </a:lnTo>
                <a:close/>
              </a:path>
              <a:path w="2268854" h="78104">
                <a:moveTo>
                  <a:pt x="2268601" y="25908"/>
                </a:moveTo>
                <a:lnTo>
                  <a:pt x="77724" y="25908"/>
                </a:lnTo>
                <a:lnTo>
                  <a:pt x="77724" y="51816"/>
                </a:lnTo>
                <a:lnTo>
                  <a:pt x="2268601" y="51816"/>
                </a:lnTo>
                <a:lnTo>
                  <a:pt x="2268601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787779" y="5056171"/>
            <a:ext cx="2368550" cy="41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Мер</a:t>
            </a:r>
            <a:r>
              <a:rPr sz="1400" spc="-10" dirty="0">
                <a:latin typeface="Arial"/>
                <a:cs typeface="Arial"/>
              </a:rPr>
              <a:t>оп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10" dirty="0">
                <a:latin typeface="Arial"/>
                <a:cs typeface="Arial"/>
              </a:rPr>
              <a:t>ия</a:t>
            </a:r>
            <a:r>
              <a:rPr sz="1400" dirty="0">
                <a:latin typeface="Arial"/>
                <a:cs typeface="Arial"/>
              </a:rPr>
              <a:t>ти</a:t>
            </a:r>
            <a:r>
              <a:rPr sz="1400" spc="-5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страняю</a:t>
            </a:r>
            <a:r>
              <a:rPr sz="1400" spc="-20" dirty="0">
                <a:latin typeface="Arial"/>
                <a:cs typeface="Arial"/>
              </a:rPr>
              <a:t>щ</a:t>
            </a:r>
            <a:r>
              <a:rPr sz="1400" dirty="0">
                <a:latin typeface="Arial"/>
                <a:cs typeface="Arial"/>
              </a:rPr>
              <a:t>ее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орен</a:t>
            </a:r>
            <a:r>
              <a:rPr sz="1400" spc="5" dirty="0">
                <a:latin typeface="Arial"/>
                <a:cs typeface="Arial"/>
              </a:rPr>
              <a:t>н</a:t>
            </a:r>
            <a:r>
              <a:rPr sz="1400" spc="-20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ю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ч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ну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5750" y="5762788"/>
            <a:ext cx="7967345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0" dirty="0">
                <a:latin typeface="Arial"/>
                <a:cs typeface="Arial"/>
              </a:rPr>
              <a:t>М</a:t>
            </a:r>
            <a:r>
              <a:rPr sz="1800" spc="-10" dirty="0">
                <a:latin typeface="Arial"/>
                <a:cs typeface="Arial"/>
              </a:rPr>
              <a:t>еро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ияти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50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стр</a:t>
            </a:r>
            <a:r>
              <a:rPr sz="1800" spc="-15" dirty="0">
                <a:latin typeface="Arial"/>
                <a:cs typeface="Arial"/>
              </a:rPr>
              <a:t>а</a:t>
            </a:r>
            <a:r>
              <a:rPr sz="1800" dirty="0">
                <a:latin typeface="Arial"/>
                <a:cs typeface="Arial"/>
              </a:rPr>
              <a:t>няю</a:t>
            </a:r>
            <a:r>
              <a:rPr sz="1800" spc="-35" dirty="0">
                <a:latin typeface="Arial"/>
                <a:cs typeface="Arial"/>
              </a:rPr>
              <a:t>щ</a:t>
            </a:r>
            <a:r>
              <a:rPr sz="1800" spc="-1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-10" dirty="0">
                <a:latin typeface="Arial"/>
                <a:cs typeface="Arial"/>
              </a:rPr>
              <a:t>оре</a:t>
            </a:r>
            <a:r>
              <a:rPr sz="1800" dirty="0">
                <a:latin typeface="Arial"/>
                <a:cs typeface="Arial"/>
              </a:rPr>
              <a:t>нн</a:t>
            </a:r>
            <a:r>
              <a:rPr sz="1800" spc="-25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ю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ичин</a:t>
            </a:r>
            <a:r>
              <a:rPr sz="1800" spc="-210" dirty="0">
                <a:latin typeface="Arial"/>
                <a:cs typeface="Arial"/>
              </a:rPr>
              <a:t>у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р</a:t>
            </a:r>
            <a:r>
              <a:rPr sz="1800" spc="-45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д</a:t>
            </a:r>
            <a:r>
              <a:rPr sz="1800" spc="-4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тв</a:t>
            </a:r>
            <a:r>
              <a:rPr sz="1800" spc="-10" dirty="0">
                <a:latin typeface="Arial"/>
                <a:cs typeface="Arial"/>
              </a:rPr>
              <a:t>раща</a:t>
            </a:r>
            <a:r>
              <a:rPr sz="1800" spc="-70" dirty="0">
                <a:latin typeface="Arial"/>
                <a:cs typeface="Arial"/>
              </a:rPr>
              <a:t>е</a:t>
            </a:r>
            <a:r>
              <a:rPr sz="1800" dirty="0">
                <a:latin typeface="Arial"/>
                <a:cs typeface="Arial"/>
              </a:rPr>
              <a:t>т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5" dirty="0">
                <a:latin typeface="Arial"/>
                <a:cs typeface="Arial"/>
              </a:rPr>
              <a:t>о</a:t>
            </a:r>
            <a:r>
              <a:rPr sz="1800" spc="-35" dirty="0">
                <a:latin typeface="Arial"/>
                <a:cs typeface="Arial"/>
              </a:rPr>
              <a:t>в</a:t>
            </a:r>
            <a:r>
              <a:rPr sz="1800" spc="-25" dirty="0">
                <a:latin typeface="Arial"/>
                <a:cs typeface="Arial"/>
              </a:rPr>
              <a:t>т</a:t>
            </a:r>
            <a:r>
              <a:rPr sz="1800" spc="-10" dirty="0">
                <a:latin typeface="Arial"/>
                <a:cs typeface="Arial"/>
              </a:rPr>
              <a:t>ор</a:t>
            </a:r>
            <a:r>
              <a:rPr sz="1800" dirty="0">
                <a:latin typeface="Arial"/>
                <a:cs typeface="Arial"/>
              </a:rPr>
              <a:t>ное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latin typeface="Arial"/>
                <a:cs typeface="Arial"/>
              </a:rPr>
              <a:t>в</a:t>
            </a:r>
            <a:r>
              <a:rPr sz="1800" spc="-30" dirty="0">
                <a:latin typeface="Arial"/>
                <a:cs typeface="Arial"/>
              </a:rPr>
              <a:t>о</a:t>
            </a:r>
            <a:r>
              <a:rPr sz="1800" dirty="0">
                <a:latin typeface="Arial"/>
                <a:cs typeface="Arial"/>
              </a:rPr>
              <a:t>зникно</a:t>
            </a:r>
            <a:r>
              <a:rPr sz="1800" spc="-25" dirty="0">
                <a:latin typeface="Arial"/>
                <a:cs typeface="Arial"/>
              </a:rPr>
              <a:t>в</a:t>
            </a:r>
            <a:r>
              <a:rPr sz="1800" dirty="0">
                <a:latin typeface="Arial"/>
                <a:cs typeface="Arial"/>
              </a:rPr>
              <a:t>ение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п</a:t>
            </a:r>
            <a:r>
              <a:rPr sz="1800" spc="-10" dirty="0">
                <a:latin typeface="Arial"/>
                <a:cs typeface="Arial"/>
              </a:rPr>
              <a:t>р</a:t>
            </a:r>
            <a:r>
              <a:rPr sz="1800" dirty="0">
                <a:latin typeface="Arial"/>
                <a:cs typeface="Arial"/>
              </a:rPr>
              <a:t>о</a:t>
            </a:r>
            <a:r>
              <a:rPr sz="1800" spc="-90" dirty="0">
                <a:latin typeface="Arial"/>
                <a:cs typeface="Arial"/>
              </a:rPr>
              <a:t>б</a:t>
            </a:r>
            <a:r>
              <a:rPr sz="1800" spc="5" dirty="0">
                <a:latin typeface="Arial"/>
                <a:cs typeface="Arial"/>
              </a:rPr>
              <a:t>л</a:t>
            </a:r>
            <a:r>
              <a:rPr sz="1800" dirty="0">
                <a:latin typeface="Arial"/>
                <a:cs typeface="Arial"/>
              </a:rPr>
              <a:t>е</a:t>
            </a:r>
            <a:r>
              <a:rPr sz="1800" spc="-10" dirty="0">
                <a:latin typeface="Arial"/>
                <a:cs typeface="Arial"/>
              </a:rPr>
              <a:t>м</a:t>
            </a:r>
            <a:r>
              <a:rPr sz="1800" dirty="0">
                <a:latin typeface="Arial"/>
                <a:cs typeface="Arial"/>
              </a:rPr>
              <a:t>ы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284434"/>
            <a:ext cx="8510270" cy="5320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6)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злич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я</a:t>
            </a:r>
            <a:r>
              <a:rPr sz="18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ж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ду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ер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в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ными</a:t>
            </a:r>
            <a:r>
              <a:rPr sz="1800" b="1" spc="6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мероп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</a:t>
            </a:r>
            <a:r>
              <a:rPr sz="18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иями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 мер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</a:t>
            </a:r>
            <a:r>
              <a:rPr sz="18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иями,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напра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в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ыми на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ран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коренн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й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при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ины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50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На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что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</a:t>
            </a:r>
            <a:r>
              <a:rPr sz="2000" spc="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ат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внимание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выпол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ении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операт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вных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й: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90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tabLst>
                <a:tab pos="480695" algn="l"/>
              </a:tabLst>
            </a:pP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1.	</a:t>
            </a:r>
            <a:r>
              <a:rPr sz="2000" spc="2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ер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ив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ых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5" dirty="0">
                <a:latin typeface="Arial"/>
                <a:cs typeface="Arial"/>
              </a:rPr>
              <a:t>я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ий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нео</a:t>
            </a:r>
            <a:r>
              <a:rPr sz="2000" spc="-75" dirty="0">
                <a:latin typeface="Arial"/>
                <a:cs typeface="Arial"/>
              </a:rPr>
              <a:t>б</a:t>
            </a:r>
            <a:r>
              <a:rPr sz="2000" spc="-35" dirty="0">
                <a:latin typeface="Arial"/>
                <a:cs typeface="Arial"/>
              </a:rPr>
              <a:t>х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5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мо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</a:t>
            </a:r>
            <a:endParaRPr sz="2000">
              <a:latin typeface="Arial"/>
              <a:cs typeface="Arial"/>
            </a:endParaRPr>
          </a:p>
          <a:p>
            <a:pPr marL="23495" marR="564515" indent="4572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заф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сиро</a:t>
            </a:r>
            <a:r>
              <a:rPr sz="2000" spc="-15" dirty="0">
                <a:latin typeface="Arial"/>
                <a:cs typeface="Arial"/>
              </a:rPr>
              <a:t>в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2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овия,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орых</a:t>
            </a:r>
            <a:r>
              <a:rPr sz="2000" spc="-20" dirty="0">
                <a:latin typeface="Arial"/>
                <a:cs typeface="Arial"/>
              </a:rPr>
              <a:t> 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spc="15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</a:t>
            </a:r>
            <a:r>
              <a:rPr sz="2000" spc="2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ствие На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ример:</a:t>
            </a:r>
            <a:endParaRPr sz="2000">
              <a:latin typeface="Arial"/>
              <a:cs typeface="Arial"/>
            </a:endParaRPr>
          </a:p>
          <a:p>
            <a:pPr marL="480695" indent="-457200">
              <a:lnSpc>
                <a:spcPct val="100000"/>
              </a:lnSpc>
              <a:buClr>
                <a:srgbClr val="00295F"/>
              </a:buClr>
              <a:buFont typeface="Arial"/>
              <a:buChar char="-"/>
              <a:tabLst>
                <a:tab pos="481330" algn="l"/>
              </a:tabLst>
            </a:pPr>
            <a:r>
              <a:rPr sz="2000" dirty="0">
                <a:latin typeface="Arial"/>
                <a:cs typeface="Arial"/>
              </a:rPr>
              <a:t>Ос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авить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бр</a:t>
            </a:r>
            <a:r>
              <a:rPr sz="2000" spc="5" dirty="0">
                <a:latin typeface="Arial"/>
                <a:cs typeface="Arial"/>
              </a:rPr>
              <a:t>а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анн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ю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аль</a:t>
            </a:r>
            <a:endParaRPr sz="2000">
              <a:latin typeface="Arial"/>
              <a:cs typeface="Arial"/>
            </a:endParaRPr>
          </a:p>
          <a:p>
            <a:pPr marL="480695" indent="-457200">
              <a:lnSpc>
                <a:spcPct val="100000"/>
              </a:lnSpc>
              <a:buClr>
                <a:srgbClr val="00295F"/>
              </a:buClr>
              <a:buFont typeface="Arial"/>
              <a:buChar char="-"/>
              <a:tabLst>
                <a:tab pos="481330" algn="l"/>
              </a:tabLst>
            </a:pPr>
            <a:r>
              <a:rPr sz="2000" dirty="0">
                <a:latin typeface="Arial"/>
                <a:cs typeface="Arial"/>
              </a:rPr>
              <a:t>За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ис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50" dirty="0">
                <a:latin typeface="Arial"/>
                <a:cs typeface="Arial"/>
              </a:rPr>
              <a:t>е</a:t>
            </a:r>
            <a:r>
              <a:rPr sz="2000" spc="-10" dirty="0">
                <a:latin typeface="Arial"/>
                <a:cs typeface="Arial"/>
              </a:rPr>
              <a:t>х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ческие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х</a:t>
            </a:r>
            <a:r>
              <a:rPr sz="2000" dirty="0">
                <a:latin typeface="Arial"/>
                <a:cs typeface="Arial"/>
              </a:rPr>
              <a:t>ара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ерис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обо</a:t>
            </a:r>
            <a:r>
              <a:rPr sz="2000" spc="-20" dirty="0">
                <a:latin typeface="Arial"/>
                <a:cs typeface="Arial"/>
              </a:rPr>
              <a:t>р</a:t>
            </a:r>
            <a:r>
              <a:rPr sz="2000" spc="-8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до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 моме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т</a:t>
            </a:r>
            <a:endParaRPr sz="2000">
              <a:latin typeface="Arial"/>
              <a:cs typeface="Arial"/>
            </a:endParaRPr>
          </a:p>
          <a:p>
            <a:pPr marL="480695">
              <a:lnSpc>
                <a:spcPct val="100000"/>
              </a:lnSpc>
            </a:pP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2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зн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кно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ия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</a:t>
            </a:r>
            <a:r>
              <a:rPr sz="2000" spc="2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4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30" dirty="0">
                <a:latin typeface="Arial"/>
                <a:cs typeface="Arial"/>
              </a:rPr>
              <a:t>в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ствия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480695" marR="772795" indent="-4572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2.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Р</a:t>
            </a:r>
            <a:r>
              <a:rPr sz="2000" spc="-2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зра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вн</a:t>
            </a:r>
            <a:r>
              <a:rPr sz="2000" spc="-4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др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ия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страня</a:t>
            </a:r>
            <a:r>
              <a:rPr sz="2000" spc="-10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щ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оренную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</a:t>
            </a:r>
            <a:r>
              <a:rPr sz="2000" spc="-215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 день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вып</a:t>
            </a:r>
            <a:r>
              <a:rPr sz="2000" spc="-5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ения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опер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вных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й.</a:t>
            </a:r>
            <a:endParaRPr sz="2000">
              <a:latin typeface="Arial"/>
              <a:cs typeface="Arial"/>
            </a:endParaRPr>
          </a:p>
          <a:p>
            <a:pPr marL="480695" marR="37465" indent="-17843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После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вып</a:t>
            </a:r>
            <a:r>
              <a:rPr sz="2000" spc="-5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ения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опер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вных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й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вр</a:t>
            </a:r>
            <a:r>
              <a:rPr sz="2000" spc="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мя и</a:t>
            </a:r>
            <a:r>
              <a:rPr sz="2000" spc="-2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ч</a:t>
            </a:r>
            <a:r>
              <a:rPr sz="2000" spc="-5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за</a:t>
            </a:r>
            <a:r>
              <a:rPr sz="2000" spc="-70" dirty="0">
                <a:latin typeface="Arial"/>
                <a:cs typeface="Arial"/>
              </a:rPr>
              <a:t>е</a:t>
            </a:r>
            <a:r>
              <a:rPr sz="2000" spc="-22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ере</a:t>
            </a:r>
            <a:r>
              <a:rPr sz="2000" spc="10" dirty="0">
                <a:latin typeface="Arial"/>
                <a:cs typeface="Arial"/>
              </a:rPr>
              <a:t>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7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дос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4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х</a:t>
            </a:r>
            <a:r>
              <a:rPr sz="2000" spc="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ты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ней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забы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50" dirty="0">
                <a:latin typeface="Arial"/>
                <a:cs typeface="Arial"/>
              </a:rPr>
              <a:t>ю</a:t>
            </a:r>
            <a:r>
              <a:rPr sz="2000" spc="-225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Именно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50" dirty="0">
                <a:latin typeface="Arial"/>
                <a:cs typeface="Arial"/>
              </a:rPr>
              <a:t>э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20" dirty="0">
                <a:latin typeface="Arial"/>
                <a:cs typeface="Arial"/>
              </a:rPr>
              <a:t>м</a:t>
            </a:r>
            <a:r>
              <a:rPr sz="2000" dirty="0">
                <a:latin typeface="Arial"/>
                <a:cs typeface="Arial"/>
              </a:rPr>
              <a:t>у 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ажно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вн</a:t>
            </a:r>
            <a:r>
              <a:rPr sz="2000" spc="-45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др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ия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страня</a:t>
            </a:r>
            <a:r>
              <a:rPr sz="2000" spc="-10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щ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оренную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ну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день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вып</a:t>
            </a:r>
            <a:r>
              <a:rPr sz="2000" spc="-5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ения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опер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вных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меро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ри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й.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38515" y="644744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30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53547"/>
            <a:ext cx="681482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Ме</a:t>
            </a:r>
            <a:r>
              <a:rPr lang="ru-RU" sz="2000" b="1" spc="-35" dirty="0" smtClean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одика</a:t>
            </a:r>
            <a:r>
              <a:rPr lang="ru-RU" sz="2000" b="1" spc="30" dirty="0" smtClean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ре</a:t>
            </a:r>
            <a:r>
              <a:rPr lang="ru-RU" sz="2000" b="1" spc="-40" dirty="0" smtClean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ения</a:t>
            </a:r>
            <a:r>
              <a:rPr lang="ru-RU" sz="2000" b="1" spc="30" dirty="0" smtClean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lang="ru-RU" sz="2000" b="1" spc="5" dirty="0" smtClean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lang="ru-RU" sz="2000" b="1" spc="5" dirty="0" smtClean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lang="ru-RU" sz="2000" b="1" spc="-10" dirty="0" smtClean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м 8</a:t>
            </a:r>
            <a:r>
              <a:rPr lang="ru-RU" sz="2000" b="1" spc="-10" dirty="0" smtClean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lang="ru-RU" sz="2000" b="1" spc="-35" dirty="0" smtClean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lang="ru-RU" sz="2000" b="1" spc="-15" dirty="0" smtClean="0">
                <a:solidFill>
                  <a:srgbClr val="00295F"/>
                </a:solidFill>
                <a:latin typeface="Arial"/>
                <a:cs typeface="Arial"/>
              </a:rPr>
              <a:t>г</a:t>
            </a:r>
            <a:r>
              <a:rPr lang="ru-RU" sz="2000" b="1" dirty="0" smtClean="0">
                <a:solidFill>
                  <a:srgbClr val="00295F"/>
                </a:solidFill>
                <a:latin typeface="Arial"/>
                <a:cs typeface="Arial"/>
              </a:rPr>
              <a:t>ов</a:t>
            </a:r>
            <a:r>
              <a:rPr sz="1800" b="1" dirty="0" smtClean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33586" y="6447440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41325" y="1317625"/>
          <a:ext cx="8105775" cy="35290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2926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D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4030" marR="487045" indent="1047115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еа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ация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 к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орр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ек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ющих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прия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ий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8625" marR="19558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еал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ация</a:t>
                      </a:r>
                      <a:r>
                        <a:rPr sz="13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орре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рую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й в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раф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ом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реал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ации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28625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сл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жи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са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оп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й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2862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но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енными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цами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84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C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8375" marR="955040" indent="572770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аг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7 Оце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нк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ре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400" b="1" spc="-120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а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8625" marR="160655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Про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ер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spc="-4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105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ношен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к 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, а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же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лада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реал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анных 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дос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жение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деально</a:t>
                      </a:r>
                      <a:r>
                        <a:rPr sz="1300" spc="-3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28625" marR="37973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Анал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реал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анных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орре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ю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х 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3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аб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над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ошиб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ми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301"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A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4905" marR="979169" indent="47498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Шаг 3 Стандартизация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8625" marR="344170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орене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ешных 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ият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3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(С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анда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ация)</a:t>
                      </a:r>
                    </a:p>
                    <a:p>
                      <a:pPr marL="428625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spc="-5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ра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жи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ешных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ия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й</a:t>
                      </a:r>
                    </a:p>
                    <a:p>
                      <a:pPr marL="428625" indent="-342900">
                        <a:lnSpc>
                          <a:spcPct val="100000"/>
                        </a:lnSpc>
                        <a:buFont typeface="Arial"/>
                        <a:buAutoNum type="arabicParenR"/>
                        <a:tabLst>
                          <a:tab pos="429259" algn="l"/>
                        </a:tabLst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ешен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3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300" spc="-25" dirty="0">
                          <a:latin typeface="Arial"/>
                          <a:cs typeface="Arial"/>
                        </a:rPr>
                        <a:t>х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ся</a:t>
                      </a:r>
                      <a:r>
                        <a:rPr sz="13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ро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лем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524065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7)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С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ан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д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ация</a:t>
            </a:r>
            <a:r>
              <a:rPr sz="1900" b="1" spc="5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 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иражи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ование</a:t>
            </a:r>
            <a:r>
              <a:rPr sz="19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опы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87536" y="644744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31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Пол</a:t>
            </a:r>
            <a:r>
              <a:rPr spc="-10" dirty="0"/>
              <a:t>у</a:t>
            </a:r>
            <a:r>
              <a:rPr dirty="0"/>
              <a:t>ченный</a:t>
            </a:r>
            <a:r>
              <a:rPr spc="-40" dirty="0"/>
              <a:t> </a:t>
            </a:r>
            <a:r>
              <a:rPr dirty="0"/>
              <a:t>в</a:t>
            </a:r>
            <a:r>
              <a:rPr spc="-15" dirty="0"/>
              <a:t> </a:t>
            </a:r>
            <a:r>
              <a:rPr dirty="0"/>
              <a:t>ре</a:t>
            </a:r>
            <a:r>
              <a:rPr spc="5" dirty="0"/>
              <a:t>з</a:t>
            </a:r>
            <a:r>
              <a:rPr dirty="0"/>
              <a:t>у</a:t>
            </a:r>
            <a:r>
              <a:rPr spc="-10" dirty="0"/>
              <a:t>л</a:t>
            </a:r>
            <a:r>
              <a:rPr dirty="0"/>
              <a:t>ьта</a:t>
            </a:r>
            <a:r>
              <a:rPr spc="-10" dirty="0"/>
              <a:t>т</a:t>
            </a:r>
            <a:r>
              <a:rPr dirty="0"/>
              <a:t>е</a:t>
            </a:r>
            <a:r>
              <a:rPr spc="-40" dirty="0"/>
              <a:t> </a:t>
            </a:r>
            <a:r>
              <a:rPr dirty="0"/>
              <a:t>решен</a:t>
            </a:r>
            <a:r>
              <a:rPr spc="-10" dirty="0"/>
              <a:t>и</a:t>
            </a:r>
            <a:r>
              <a:rPr dirty="0"/>
              <a:t>я</a:t>
            </a:r>
            <a:r>
              <a:rPr spc="-25" dirty="0"/>
              <a:t> </a:t>
            </a:r>
            <a:r>
              <a:rPr spc="-10" dirty="0"/>
              <a:t>п</a:t>
            </a:r>
            <a:r>
              <a:rPr dirty="0"/>
              <a:t>ро</a:t>
            </a:r>
            <a:r>
              <a:rPr spc="5" dirty="0"/>
              <a:t>б</a:t>
            </a:r>
            <a:r>
              <a:rPr dirty="0"/>
              <a:t>лем</a:t>
            </a:r>
            <a:r>
              <a:rPr spc="-20" dirty="0"/>
              <a:t> </a:t>
            </a:r>
            <a:r>
              <a:rPr dirty="0"/>
              <a:t>опыт</a:t>
            </a:r>
            <a:r>
              <a:rPr spc="-15" dirty="0"/>
              <a:t> </a:t>
            </a:r>
            <a:r>
              <a:rPr spc="-10" dirty="0"/>
              <a:t>н</a:t>
            </a:r>
            <a:r>
              <a:rPr dirty="0"/>
              <a:t>ео</a:t>
            </a:r>
            <a:r>
              <a:rPr spc="5" dirty="0"/>
              <a:t>б</a:t>
            </a:r>
            <a:r>
              <a:rPr dirty="0"/>
              <a:t>хо</a:t>
            </a:r>
            <a:r>
              <a:rPr spc="-10" dirty="0"/>
              <a:t>д</a:t>
            </a:r>
            <a:r>
              <a:rPr dirty="0"/>
              <a:t>имо стандар</a:t>
            </a:r>
            <a:r>
              <a:rPr spc="-10" dirty="0"/>
              <a:t>т</a:t>
            </a:r>
            <a:r>
              <a:rPr dirty="0"/>
              <a:t>изи</a:t>
            </a:r>
            <a:r>
              <a:rPr spc="-15" dirty="0"/>
              <a:t>р</a:t>
            </a:r>
            <a:r>
              <a:rPr dirty="0"/>
              <a:t>ова</a:t>
            </a:r>
            <a:r>
              <a:rPr spc="-10" dirty="0"/>
              <a:t>т</a:t>
            </a:r>
            <a:r>
              <a:rPr dirty="0"/>
              <a:t>ь</a:t>
            </a:r>
            <a:r>
              <a:rPr spc="-45" dirty="0"/>
              <a:t> </a:t>
            </a:r>
            <a:r>
              <a:rPr spc="-10" dirty="0"/>
              <a:t>п</a:t>
            </a:r>
            <a:r>
              <a:rPr dirty="0"/>
              <a:t>у</a:t>
            </a:r>
            <a:r>
              <a:rPr spc="-15" dirty="0"/>
              <a:t>т</a:t>
            </a:r>
            <a:r>
              <a:rPr dirty="0"/>
              <a:t>ем вне</a:t>
            </a:r>
            <a:r>
              <a:rPr spc="5" dirty="0"/>
              <a:t>с</a:t>
            </a:r>
            <a:r>
              <a:rPr dirty="0"/>
              <a:t>ения</a:t>
            </a:r>
            <a:r>
              <a:rPr spc="-55" dirty="0"/>
              <a:t> </a:t>
            </a:r>
            <a:r>
              <a:rPr dirty="0"/>
              <a:t>коррект</a:t>
            </a:r>
            <a:r>
              <a:rPr spc="-10" dirty="0"/>
              <a:t>и</a:t>
            </a:r>
            <a:r>
              <a:rPr dirty="0"/>
              <a:t>ро</a:t>
            </a:r>
            <a:r>
              <a:rPr spc="5" dirty="0"/>
              <a:t>в</a:t>
            </a:r>
            <a:r>
              <a:rPr dirty="0"/>
              <a:t>ок</a:t>
            </a:r>
            <a:r>
              <a:rPr spc="-45" dirty="0"/>
              <a:t> </a:t>
            </a:r>
            <a:r>
              <a:rPr dirty="0"/>
              <a:t>в регламенты</a:t>
            </a:r>
            <a:r>
              <a:rPr spc="-45" dirty="0"/>
              <a:t> </a:t>
            </a:r>
            <a:r>
              <a:rPr spc="-10" dirty="0"/>
              <a:t>п</a:t>
            </a:r>
            <a:r>
              <a:rPr dirty="0"/>
              <a:t>о </a:t>
            </a:r>
            <a:r>
              <a:rPr spc="-10" dirty="0"/>
              <a:t>п</a:t>
            </a:r>
            <a:r>
              <a:rPr dirty="0"/>
              <a:t>роек</a:t>
            </a:r>
            <a:r>
              <a:rPr spc="-10" dirty="0"/>
              <a:t>т</a:t>
            </a:r>
            <a:r>
              <a:rPr dirty="0"/>
              <a:t>ирован</a:t>
            </a:r>
            <a:r>
              <a:rPr spc="-10" dirty="0"/>
              <a:t>и</a:t>
            </a:r>
            <a:r>
              <a:rPr dirty="0"/>
              <a:t>ю</a:t>
            </a:r>
            <a:r>
              <a:rPr spc="-45" dirty="0"/>
              <a:t> </a:t>
            </a:r>
            <a:r>
              <a:rPr dirty="0"/>
              <a:t>(до</a:t>
            </a:r>
            <a:r>
              <a:rPr spc="-10" dirty="0"/>
              <a:t>пу</a:t>
            </a:r>
            <a:r>
              <a:rPr dirty="0"/>
              <a:t>ска,</a:t>
            </a:r>
            <a:r>
              <a:rPr spc="-25" dirty="0"/>
              <a:t> </a:t>
            </a:r>
            <a:r>
              <a:rPr dirty="0"/>
              <a:t>о</a:t>
            </a:r>
            <a:r>
              <a:rPr spc="-10" dirty="0"/>
              <a:t>т</a:t>
            </a:r>
            <a:r>
              <a:rPr dirty="0"/>
              <a:t>к</a:t>
            </a:r>
            <a:r>
              <a:rPr spc="-10" dirty="0"/>
              <a:t>л</a:t>
            </a:r>
            <a:r>
              <a:rPr dirty="0"/>
              <a:t>оне</a:t>
            </a:r>
            <a:r>
              <a:rPr spc="-10" dirty="0"/>
              <a:t>н</a:t>
            </a:r>
            <a:r>
              <a:rPr dirty="0"/>
              <a:t>и</a:t>
            </a:r>
            <a:r>
              <a:rPr spc="-15" dirty="0"/>
              <a:t>я</a:t>
            </a:r>
            <a:r>
              <a:rPr dirty="0"/>
              <a:t>),</a:t>
            </a:r>
            <a:r>
              <a:rPr spc="-45" dirty="0"/>
              <a:t> </a:t>
            </a:r>
            <a:r>
              <a:rPr spc="-10" dirty="0"/>
              <a:t>п</a:t>
            </a:r>
            <a:r>
              <a:rPr dirty="0"/>
              <a:t>одго</a:t>
            </a:r>
            <a:r>
              <a:rPr spc="-15" dirty="0"/>
              <a:t>т</a:t>
            </a:r>
            <a:r>
              <a:rPr dirty="0"/>
              <a:t>овки</a:t>
            </a:r>
            <a:r>
              <a:rPr spc="-35" dirty="0"/>
              <a:t> </a:t>
            </a:r>
            <a:r>
              <a:rPr spc="-10" dirty="0"/>
              <a:t>п</a:t>
            </a:r>
            <a:r>
              <a:rPr dirty="0"/>
              <a:t>роизводства (условия</a:t>
            </a:r>
            <a:r>
              <a:rPr spc="-35" dirty="0"/>
              <a:t> </a:t>
            </a:r>
            <a:r>
              <a:rPr spc="-10" dirty="0"/>
              <a:t>п</a:t>
            </a:r>
            <a:r>
              <a:rPr dirty="0"/>
              <a:t>роиз</a:t>
            </a:r>
            <a:r>
              <a:rPr spc="5" dirty="0"/>
              <a:t>в</a:t>
            </a:r>
            <a:r>
              <a:rPr dirty="0"/>
              <a:t>одства)</a:t>
            </a:r>
            <a:r>
              <a:rPr spc="-45" dirty="0"/>
              <a:t> </a:t>
            </a:r>
            <a:r>
              <a:rPr dirty="0"/>
              <a:t>и</a:t>
            </a:r>
            <a:r>
              <a:rPr spc="-25" dirty="0"/>
              <a:t> </a:t>
            </a:r>
            <a:r>
              <a:rPr spc="-10" dirty="0"/>
              <a:t>п</a:t>
            </a:r>
            <a:r>
              <a:rPr dirty="0"/>
              <a:t>роиз</a:t>
            </a:r>
            <a:r>
              <a:rPr spc="5" dirty="0"/>
              <a:t>в</a:t>
            </a:r>
            <a:r>
              <a:rPr dirty="0"/>
              <a:t>одства</a:t>
            </a:r>
            <a:r>
              <a:rPr spc="-40" dirty="0"/>
              <a:t> </a:t>
            </a:r>
            <a:r>
              <a:rPr dirty="0"/>
              <a:t>(</a:t>
            </a:r>
            <a:r>
              <a:rPr spc="5" dirty="0"/>
              <a:t>с</a:t>
            </a:r>
            <a:r>
              <a:rPr dirty="0"/>
              <a:t>та</a:t>
            </a:r>
            <a:r>
              <a:rPr spc="-10" dirty="0"/>
              <a:t>н</a:t>
            </a:r>
            <a:r>
              <a:rPr dirty="0"/>
              <a:t>дар</a:t>
            </a:r>
            <a:r>
              <a:rPr spc="-10" dirty="0"/>
              <a:t>т</a:t>
            </a:r>
            <a:r>
              <a:rPr dirty="0"/>
              <a:t>ы</a:t>
            </a:r>
            <a:r>
              <a:rPr spc="-45" dirty="0"/>
              <a:t> </a:t>
            </a:r>
            <a:r>
              <a:rPr dirty="0"/>
              <a:t>ра</a:t>
            </a:r>
            <a:r>
              <a:rPr spc="5" dirty="0"/>
              <a:t>б</a:t>
            </a:r>
            <a:r>
              <a:rPr dirty="0"/>
              <a:t>очих</a:t>
            </a:r>
            <a:r>
              <a:rPr spc="-40" dirty="0"/>
              <a:t> </a:t>
            </a:r>
            <a:r>
              <a:rPr dirty="0"/>
              <a:t>операций).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-12700" y="2520966"/>
            <a:ext cx="8578850" cy="279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014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Пример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АО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«ЦКБМ»: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Проблема: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бр</a:t>
            </a:r>
            <a:r>
              <a:rPr sz="2000" spc="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к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арки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 </a:t>
            </a:r>
            <a:r>
              <a:rPr sz="2000" spc="-1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орп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139</a:t>
            </a:r>
            <a:r>
              <a:rPr sz="2000" spc="20" dirty="0">
                <a:latin typeface="Arial"/>
                <a:cs typeface="Arial"/>
              </a:rPr>
              <a:t>1</a:t>
            </a:r>
            <a:r>
              <a:rPr sz="2000" dirty="0">
                <a:latin typeface="Arial"/>
                <a:cs typeface="Arial"/>
              </a:rPr>
              <a:t>-0117</a:t>
            </a:r>
            <a:endParaRPr sz="2000">
              <a:latin typeface="Arial"/>
              <a:cs typeface="Arial"/>
            </a:endParaRPr>
          </a:p>
          <a:p>
            <a:pPr marL="120014" marR="130111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Прич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на: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Использо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ание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то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стых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э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ектро</a:t>
            </a:r>
            <a:r>
              <a:rPr sz="2000" spc="-10" dirty="0">
                <a:latin typeface="Arial"/>
                <a:cs typeface="Arial"/>
              </a:rPr>
              <a:t>д</a:t>
            </a:r>
            <a:r>
              <a:rPr sz="2000" dirty="0">
                <a:latin typeface="Arial"/>
                <a:cs typeface="Arial"/>
              </a:rPr>
              <a:t>ов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 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зком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те Решен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е: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Изменение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струкц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 сварке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дан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ой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али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ченный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опыт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ео</a:t>
            </a:r>
            <a:r>
              <a:rPr sz="2000" spc="-65" dirty="0">
                <a:latin typeface="Arial"/>
                <a:cs typeface="Arial"/>
              </a:rPr>
              <a:t>б</a:t>
            </a:r>
            <a:r>
              <a:rPr sz="2000" spc="-30" dirty="0">
                <a:latin typeface="Arial"/>
                <a:cs typeface="Arial"/>
              </a:rPr>
              <a:t>х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мо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ражиро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5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ип</a:t>
            </a:r>
            <a:r>
              <a:rPr sz="2000" dirty="0">
                <a:latin typeface="Arial"/>
                <a:cs typeface="Arial"/>
              </a:rPr>
              <a:t>ных</a:t>
            </a:r>
            <a:r>
              <a:rPr sz="2000" spc="-10" dirty="0">
                <a:latin typeface="Arial"/>
                <a:cs typeface="Arial"/>
              </a:rPr>
              <a:t> и</a:t>
            </a:r>
            <a:r>
              <a:rPr sz="2000" dirty="0">
                <a:latin typeface="Arial"/>
                <a:cs typeface="Arial"/>
              </a:rPr>
              <a:t>ли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25" dirty="0">
                <a:latin typeface="Arial"/>
                <a:cs typeface="Arial"/>
              </a:rPr>
              <a:t>хо</a:t>
            </a:r>
            <a:r>
              <a:rPr sz="2000" dirty="0">
                <a:latin typeface="Arial"/>
                <a:cs typeface="Arial"/>
              </a:rPr>
              <a:t>жих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20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х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612394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8)</a:t>
            </a:r>
            <a:r>
              <a:rPr sz="19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Выявл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ние</a:t>
            </a:r>
            <a:r>
              <a:rPr sz="1800" b="1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 err="1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-15" dirty="0" err="1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spc="-35" dirty="0" err="1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 err="1">
                <a:solidFill>
                  <a:srgbClr val="00295F"/>
                </a:solidFill>
                <a:latin typeface="Arial"/>
                <a:cs typeface="Arial"/>
              </a:rPr>
              <a:t>ем</a:t>
            </a:r>
            <a:r>
              <a:rPr sz="18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 err="1" smtClean="0">
                <a:solidFill>
                  <a:srgbClr val="00295F"/>
                </a:solidFill>
                <a:latin typeface="Arial"/>
                <a:cs typeface="Arial"/>
              </a:rPr>
              <a:t>изменени</a:t>
            </a:r>
            <a:r>
              <a:rPr lang="ru-RU" sz="1800" b="1" dirty="0" smtClean="0">
                <a:solidFill>
                  <a:srgbClr val="00295F"/>
                </a:solidFill>
                <a:latin typeface="Arial"/>
                <a:cs typeface="Arial"/>
              </a:rPr>
              <a:t>я</a:t>
            </a:r>
            <a:r>
              <a:rPr sz="1800" b="1" spc="20" dirty="0" smtClean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г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ла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ения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100" y="1070957"/>
            <a:ext cx="72656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ыяв</a:t>
            </a:r>
            <a:r>
              <a:rPr sz="1600" spc="-5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од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ой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проблемы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ожет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по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очь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об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ар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жить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с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ежные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проблемы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17763" y="6422141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32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4204" y="3023616"/>
            <a:ext cx="4029710" cy="1409700"/>
          </a:xfrm>
          <a:custGeom>
            <a:avLst/>
            <a:gdLst/>
            <a:ahLst/>
            <a:cxnLst/>
            <a:rect l="l" t="t" r="r" b="b"/>
            <a:pathLst>
              <a:path w="4029710" h="1409700">
                <a:moveTo>
                  <a:pt x="839851" y="236600"/>
                </a:moveTo>
                <a:lnTo>
                  <a:pt x="1002157" y="510159"/>
                </a:lnTo>
                <a:lnTo>
                  <a:pt x="218694" y="539750"/>
                </a:lnTo>
                <a:lnTo>
                  <a:pt x="734059" y="756538"/>
                </a:lnTo>
                <a:lnTo>
                  <a:pt x="0" y="840359"/>
                </a:lnTo>
                <a:lnTo>
                  <a:pt x="621157" y="1003046"/>
                </a:lnTo>
                <a:lnTo>
                  <a:pt x="239775" y="1163320"/>
                </a:lnTo>
                <a:lnTo>
                  <a:pt x="896366" y="1190371"/>
                </a:lnTo>
                <a:lnTo>
                  <a:pt x="917320" y="1409700"/>
                </a:lnTo>
                <a:lnTo>
                  <a:pt x="1404111" y="1182878"/>
                </a:lnTo>
                <a:lnTo>
                  <a:pt x="1771150" y="1182878"/>
                </a:lnTo>
                <a:lnTo>
                  <a:pt x="1841626" y="1133602"/>
                </a:lnTo>
                <a:lnTo>
                  <a:pt x="2219906" y="1133602"/>
                </a:lnTo>
                <a:lnTo>
                  <a:pt x="2272157" y="1040003"/>
                </a:lnTo>
                <a:lnTo>
                  <a:pt x="2760679" y="1040003"/>
                </a:lnTo>
                <a:lnTo>
                  <a:pt x="2731135" y="936498"/>
                </a:lnTo>
                <a:lnTo>
                  <a:pt x="3341616" y="936498"/>
                </a:lnTo>
                <a:lnTo>
                  <a:pt x="3055620" y="803401"/>
                </a:lnTo>
                <a:lnTo>
                  <a:pt x="3408299" y="736854"/>
                </a:lnTo>
                <a:lnTo>
                  <a:pt x="3168522" y="613663"/>
                </a:lnTo>
                <a:lnTo>
                  <a:pt x="4029455" y="433704"/>
                </a:lnTo>
                <a:lnTo>
                  <a:pt x="3055620" y="426338"/>
                </a:lnTo>
                <a:lnTo>
                  <a:pt x="3069153" y="416560"/>
                </a:lnTo>
                <a:lnTo>
                  <a:pt x="1594993" y="416560"/>
                </a:lnTo>
                <a:lnTo>
                  <a:pt x="839851" y="236600"/>
                </a:lnTo>
                <a:close/>
              </a:path>
              <a:path w="4029710" h="1409700">
                <a:moveTo>
                  <a:pt x="1771150" y="1182878"/>
                </a:moveTo>
                <a:lnTo>
                  <a:pt x="1404111" y="1182878"/>
                </a:lnTo>
                <a:lnTo>
                  <a:pt x="1622933" y="1286510"/>
                </a:lnTo>
                <a:lnTo>
                  <a:pt x="1771150" y="1182878"/>
                </a:lnTo>
                <a:close/>
              </a:path>
              <a:path w="4029710" h="1409700">
                <a:moveTo>
                  <a:pt x="2219906" y="1133602"/>
                </a:moveTo>
                <a:lnTo>
                  <a:pt x="1841626" y="1133602"/>
                </a:lnTo>
                <a:lnTo>
                  <a:pt x="2166238" y="1229741"/>
                </a:lnTo>
                <a:lnTo>
                  <a:pt x="2219906" y="1133602"/>
                </a:lnTo>
                <a:close/>
              </a:path>
              <a:path w="4029710" h="1409700">
                <a:moveTo>
                  <a:pt x="2760679" y="1040003"/>
                </a:moveTo>
                <a:lnTo>
                  <a:pt x="2272157" y="1040003"/>
                </a:lnTo>
                <a:lnTo>
                  <a:pt x="2787396" y="1133602"/>
                </a:lnTo>
                <a:lnTo>
                  <a:pt x="2760679" y="1040003"/>
                </a:lnTo>
                <a:close/>
              </a:path>
              <a:path w="4029710" h="1409700">
                <a:moveTo>
                  <a:pt x="3341616" y="936498"/>
                </a:moveTo>
                <a:lnTo>
                  <a:pt x="2731135" y="936498"/>
                </a:lnTo>
                <a:lnTo>
                  <a:pt x="3521455" y="1020191"/>
                </a:lnTo>
                <a:lnTo>
                  <a:pt x="3341616" y="936498"/>
                </a:lnTo>
                <a:close/>
              </a:path>
              <a:path w="4029710" h="1409700">
                <a:moveTo>
                  <a:pt x="1813686" y="123189"/>
                </a:moveTo>
                <a:lnTo>
                  <a:pt x="1594993" y="416560"/>
                </a:lnTo>
                <a:lnTo>
                  <a:pt x="3069153" y="416560"/>
                </a:lnTo>
                <a:lnTo>
                  <a:pt x="3123813" y="377063"/>
                </a:lnTo>
                <a:lnTo>
                  <a:pt x="2709672" y="377063"/>
                </a:lnTo>
                <a:lnTo>
                  <a:pt x="2721952" y="283337"/>
                </a:lnTo>
                <a:lnTo>
                  <a:pt x="2138172" y="283337"/>
                </a:lnTo>
                <a:lnTo>
                  <a:pt x="1813686" y="123189"/>
                </a:lnTo>
                <a:close/>
              </a:path>
              <a:path w="4029710" h="1409700">
                <a:moveTo>
                  <a:pt x="3359150" y="207010"/>
                </a:moveTo>
                <a:lnTo>
                  <a:pt x="2709672" y="377063"/>
                </a:lnTo>
                <a:lnTo>
                  <a:pt x="3123813" y="377063"/>
                </a:lnTo>
                <a:lnTo>
                  <a:pt x="3359150" y="207010"/>
                </a:lnTo>
                <a:close/>
              </a:path>
              <a:path w="4029710" h="1409700">
                <a:moveTo>
                  <a:pt x="2759074" y="0"/>
                </a:moveTo>
                <a:lnTo>
                  <a:pt x="2138172" y="283337"/>
                </a:lnTo>
                <a:lnTo>
                  <a:pt x="2721952" y="283337"/>
                </a:lnTo>
                <a:lnTo>
                  <a:pt x="275907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94204" y="3023616"/>
            <a:ext cx="4029710" cy="1409700"/>
          </a:xfrm>
          <a:custGeom>
            <a:avLst/>
            <a:gdLst/>
            <a:ahLst/>
            <a:cxnLst/>
            <a:rect l="l" t="t" r="r" b="b"/>
            <a:pathLst>
              <a:path w="4029710" h="1409700">
                <a:moveTo>
                  <a:pt x="2138172" y="283337"/>
                </a:moveTo>
                <a:lnTo>
                  <a:pt x="2759074" y="0"/>
                </a:lnTo>
                <a:lnTo>
                  <a:pt x="2709672" y="377063"/>
                </a:lnTo>
                <a:lnTo>
                  <a:pt x="3359150" y="207010"/>
                </a:lnTo>
                <a:lnTo>
                  <a:pt x="3055620" y="426338"/>
                </a:lnTo>
                <a:lnTo>
                  <a:pt x="4029455" y="433704"/>
                </a:lnTo>
                <a:lnTo>
                  <a:pt x="3168522" y="613663"/>
                </a:lnTo>
                <a:lnTo>
                  <a:pt x="3408299" y="736854"/>
                </a:lnTo>
                <a:lnTo>
                  <a:pt x="3055620" y="803401"/>
                </a:lnTo>
                <a:lnTo>
                  <a:pt x="3521455" y="1020191"/>
                </a:lnTo>
                <a:lnTo>
                  <a:pt x="2731135" y="936498"/>
                </a:lnTo>
                <a:lnTo>
                  <a:pt x="2787396" y="1133602"/>
                </a:lnTo>
                <a:lnTo>
                  <a:pt x="2272157" y="1040003"/>
                </a:lnTo>
                <a:lnTo>
                  <a:pt x="2166238" y="1229741"/>
                </a:lnTo>
                <a:lnTo>
                  <a:pt x="1841626" y="1133602"/>
                </a:lnTo>
                <a:lnTo>
                  <a:pt x="1622933" y="1286510"/>
                </a:lnTo>
                <a:lnTo>
                  <a:pt x="1404111" y="1182878"/>
                </a:lnTo>
                <a:lnTo>
                  <a:pt x="917320" y="1409700"/>
                </a:lnTo>
                <a:lnTo>
                  <a:pt x="896366" y="1190371"/>
                </a:lnTo>
                <a:lnTo>
                  <a:pt x="239775" y="1163320"/>
                </a:lnTo>
                <a:lnTo>
                  <a:pt x="621157" y="1003046"/>
                </a:lnTo>
                <a:lnTo>
                  <a:pt x="0" y="840359"/>
                </a:lnTo>
                <a:lnTo>
                  <a:pt x="734059" y="756538"/>
                </a:lnTo>
                <a:lnTo>
                  <a:pt x="218694" y="539750"/>
                </a:lnTo>
                <a:lnTo>
                  <a:pt x="1002157" y="510159"/>
                </a:lnTo>
                <a:lnTo>
                  <a:pt x="839851" y="236600"/>
                </a:lnTo>
                <a:lnTo>
                  <a:pt x="1594993" y="416560"/>
                </a:lnTo>
                <a:lnTo>
                  <a:pt x="1813686" y="123189"/>
                </a:lnTo>
                <a:lnTo>
                  <a:pt x="2138172" y="28333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524758" y="3607974"/>
            <a:ext cx="14719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Про</a:t>
            </a:r>
            <a:r>
              <a:rPr sz="2400" spc="-110" dirty="0">
                <a:latin typeface="Arial"/>
                <a:cs typeface="Arial"/>
              </a:rPr>
              <a:t>б</a:t>
            </a:r>
            <a:r>
              <a:rPr sz="2400" dirty="0">
                <a:latin typeface="Arial"/>
                <a:cs typeface="Arial"/>
              </a:rPr>
              <a:t>лема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8495" y="2109216"/>
            <a:ext cx="2508885" cy="1260475"/>
          </a:xfrm>
          <a:custGeom>
            <a:avLst/>
            <a:gdLst/>
            <a:ahLst/>
            <a:cxnLst/>
            <a:rect l="l" t="t" r="r" b="b"/>
            <a:pathLst>
              <a:path w="2508885" h="1260475">
                <a:moveTo>
                  <a:pt x="2298446" y="0"/>
                </a:moveTo>
                <a:lnTo>
                  <a:pt x="210058" y="0"/>
                </a:lnTo>
                <a:lnTo>
                  <a:pt x="192829" y="696"/>
                </a:lnTo>
                <a:lnTo>
                  <a:pt x="143662" y="10714"/>
                </a:lnTo>
                <a:lnTo>
                  <a:pt x="99407" y="31486"/>
                </a:lnTo>
                <a:lnTo>
                  <a:pt x="61523" y="61547"/>
                </a:lnTo>
                <a:lnTo>
                  <a:pt x="31470" y="99435"/>
                </a:lnTo>
                <a:lnTo>
                  <a:pt x="10708" y="143686"/>
                </a:lnTo>
                <a:lnTo>
                  <a:pt x="696" y="192838"/>
                </a:lnTo>
                <a:lnTo>
                  <a:pt x="0" y="210058"/>
                </a:lnTo>
                <a:lnTo>
                  <a:pt x="0" y="1050289"/>
                </a:lnTo>
                <a:lnTo>
                  <a:pt x="6104" y="1100749"/>
                </a:lnTo>
                <a:lnTo>
                  <a:pt x="23445" y="1146796"/>
                </a:lnTo>
                <a:lnTo>
                  <a:pt x="50563" y="1186968"/>
                </a:lnTo>
                <a:lnTo>
                  <a:pt x="85999" y="1219801"/>
                </a:lnTo>
                <a:lnTo>
                  <a:pt x="128292" y="1243832"/>
                </a:lnTo>
                <a:lnTo>
                  <a:pt x="175984" y="1257597"/>
                </a:lnTo>
                <a:lnTo>
                  <a:pt x="210058" y="1260348"/>
                </a:lnTo>
                <a:lnTo>
                  <a:pt x="2298446" y="1260348"/>
                </a:lnTo>
                <a:lnTo>
                  <a:pt x="2348905" y="1254239"/>
                </a:lnTo>
                <a:lnTo>
                  <a:pt x="2394952" y="1236890"/>
                </a:lnTo>
                <a:lnTo>
                  <a:pt x="2435124" y="1209762"/>
                </a:lnTo>
                <a:lnTo>
                  <a:pt x="2467957" y="1174321"/>
                </a:lnTo>
                <a:lnTo>
                  <a:pt x="2491988" y="1132028"/>
                </a:lnTo>
                <a:lnTo>
                  <a:pt x="2505753" y="1084347"/>
                </a:lnTo>
                <a:lnTo>
                  <a:pt x="2508504" y="1050289"/>
                </a:lnTo>
                <a:lnTo>
                  <a:pt x="2508504" y="210058"/>
                </a:lnTo>
                <a:lnTo>
                  <a:pt x="2502395" y="159598"/>
                </a:lnTo>
                <a:lnTo>
                  <a:pt x="2485046" y="113551"/>
                </a:lnTo>
                <a:lnTo>
                  <a:pt x="2457918" y="73379"/>
                </a:lnTo>
                <a:lnTo>
                  <a:pt x="2422477" y="40546"/>
                </a:lnTo>
                <a:lnTo>
                  <a:pt x="2380184" y="16515"/>
                </a:lnTo>
                <a:lnTo>
                  <a:pt x="2332503" y="2750"/>
                </a:lnTo>
                <a:lnTo>
                  <a:pt x="2298446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8495" y="2109216"/>
            <a:ext cx="2508885" cy="1260475"/>
          </a:xfrm>
          <a:custGeom>
            <a:avLst/>
            <a:gdLst/>
            <a:ahLst/>
            <a:cxnLst/>
            <a:rect l="l" t="t" r="r" b="b"/>
            <a:pathLst>
              <a:path w="2508885" h="1260475">
                <a:moveTo>
                  <a:pt x="0" y="210058"/>
                </a:moveTo>
                <a:lnTo>
                  <a:pt x="6104" y="159598"/>
                </a:lnTo>
                <a:lnTo>
                  <a:pt x="23445" y="113551"/>
                </a:lnTo>
                <a:lnTo>
                  <a:pt x="50563" y="73379"/>
                </a:lnTo>
                <a:lnTo>
                  <a:pt x="85999" y="40546"/>
                </a:lnTo>
                <a:lnTo>
                  <a:pt x="128292" y="16515"/>
                </a:lnTo>
                <a:lnTo>
                  <a:pt x="175984" y="2750"/>
                </a:lnTo>
                <a:lnTo>
                  <a:pt x="210058" y="0"/>
                </a:lnTo>
                <a:lnTo>
                  <a:pt x="2298446" y="0"/>
                </a:lnTo>
                <a:lnTo>
                  <a:pt x="2348905" y="6108"/>
                </a:lnTo>
                <a:lnTo>
                  <a:pt x="2394952" y="23457"/>
                </a:lnTo>
                <a:lnTo>
                  <a:pt x="2435124" y="50585"/>
                </a:lnTo>
                <a:lnTo>
                  <a:pt x="2467957" y="86026"/>
                </a:lnTo>
                <a:lnTo>
                  <a:pt x="2491988" y="128319"/>
                </a:lnTo>
                <a:lnTo>
                  <a:pt x="2505753" y="176000"/>
                </a:lnTo>
                <a:lnTo>
                  <a:pt x="2508504" y="210058"/>
                </a:lnTo>
                <a:lnTo>
                  <a:pt x="2508504" y="1050289"/>
                </a:lnTo>
                <a:lnTo>
                  <a:pt x="2502395" y="1100749"/>
                </a:lnTo>
                <a:lnTo>
                  <a:pt x="2485046" y="1146796"/>
                </a:lnTo>
                <a:lnTo>
                  <a:pt x="2457918" y="1186968"/>
                </a:lnTo>
                <a:lnTo>
                  <a:pt x="2422477" y="1219801"/>
                </a:lnTo>
                <a:lnTo>
                  <a:pt x="2380184" y="1243832"/>
                </a:lnTo>
                <a:lnTo>
                  <a:pt x="2332503" y="1257597"/>
                </a:lnTo>
                <a:lnTo>
                  <a:pt x="2298446" y="1260348"/>
                </a:lnTo>
                <a:lnTo>
                  <a:pt x="210058" y="1260348"/>
                </a:lnTo>
                <a:lnTo>
                  <a:pt x="159577" y="1254239"/>
                </a:lnTo>
                <a:lnTo>
                  <a:pt x="113523" y="1236890"/>
                </a:lnTo>
                <a:lnTo>
                  <a:pt x="73353" y="1209762"/>
                </a:lnTo>
                <a:lnTo>
                  <a:pt x="40528" y="1174321"/>
                </a:lnTo>
                <a:lnTo>
                  <a:pt x="16507" y="1132028"/>
                </a:lnTo>
                <a:lnTo>
                  <a:pt x="2749" y="1084347"/>
                </a:lnTo>
                <a:lnTo>
                  <a:pt x="0" y="1050289"/>
                </a:lnTo>
                <a:lnTo>
                  <a:pt x="0" y="210058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44779" y="2115352"/>
            <a:ext cx="173672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00" b="1" spc="-5" dirty="0">
                <a:latin typeface="Arial"/>
                <a:cs typeface="Arial"/>
              </a:rPr>
              <a:t>1</a:t>
            </a:r>
            <a:r>
              <a:rPr sz="1400" b="1" dirty="0">
                <a:latin typeface="Arial"/>
                <a:cs typeface="Arial"/>
              </a:rPr>
              <a:t>.	</a:t>
            </a:r>
            <a:r>
              <a:rPr sz="1400" b="1" spc="-10" dirty="0">
                <a:latin typeface="Arial"/>
                <a:cs typeface="Arial"/>
              </a:rPr>
              <a:t>В</a:t>
            </a:r>
            <a:r>
              <a:rPr sz="1400" b="1" spc="-30" dirty="0">
                <a:latin typeface="Arial"/>
                <a:cs typeface="Arial"/>
              </a:rPr>
              <a:t>о</a:t>
            </a:r>
            <a:r>
              <a:rPr sz="1400" b="1" dirty="0">
                <a:latin typeface="Arial"/>
                <a:cs typeface="Arial"/>
              </a:rPr>
              <a:t>зни</a:t>
            </a:r>
            <a:r>
              <a:rPr sz="1400" b="1" spc="5" dirty="0">
                <a:latin typeface="Arial"/>
                <a:cs typeface="Arial"/>
              </a:rPr>
              <a:t>к</a:t>
            </a:r>
            <a:r>
              <a:rPr sz="1400" b="1" dirty="0">
                <a:latin typeface="Arial"/>
                <a:cs typeface="Arial"/>
              </a:rPr>
              <a:t>но</a:t>
            </a:r>
            <a:r>
              <a:rPr sz="1400" b="1" spc="-30" dirty="0">
                <a:latin typeface="Arial"/>
                <a:cs typeface="Arial"/>
              </a:rPr>
              <a:t>в</a:t>
            </a:r>
            <a:r>
              <a:rPr sz="1400" b="1" dirty="0">
                <a:latin typeface="Arial"/>
                <a:cs typeface="Arial"/>
              </a:rPr>
              <a:t>ение</a:t>
            </a:r>
            <a:endParaRPr sz="1400">
              <a:latin typeface="Arial"/>
              <a:cs typeface="Arial"/>
            </a:endParaRPr>
          </a:p>
          <a:p>
            <a:pPr marL="553085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п</a:t>
            </a:r>
            <a:r>
              <a:rPr sz="1400" b="1" spc="-5" dirty="0">
                <a:latin typeface="Arial"/>
                <a:cs typeface="Arial"/>
              </a:rPr>
              <a:t>р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spc="-45" dirty="0">
                <a:latin typeface="Arial"/>
                <a:cs typeface="Arial"/>
              </a:rPr>
              <a:t>б</a:t>
            </a:r>
            <a:r>
              <a:rPr sz="1400" b="1" spc="-30" dirty="0">
                <a:latin typeface="Arial"/>
                <a:cs typeface="Arial"/>
              </a:rPr>
              <a:t>ле</a:t>
            </a:r>
            <a:r>
              <a:rPr sz="1400" b="1" dirty="0">
                <a:latin typeface="Arial"/>
                <a:cs typeface="Arial"/>
              </a:rPr>
              <a:t>мы.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5551" y="2542453"/>
            <a:ext cx="1851025" cy="843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02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П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чему</a:t>
            </a:r>
            <a:r>
              <a:rPr sz="1400" spc="-15" dirty="0">
                <a:latin typeface="Arial"/>
                <a:cs typeface="Arial"/>
              </a:rPr>
              <a:t> во</a:t>
            </a:r>
            <a:r>
              <a:rPr sz="1400" dirty="0">
                <a:latin typeface="Arial"/>
                <a:cs typeface="Arial"/>
              </a:rPr>
              <a:t>зн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ла</a:t>
            </a:r>
            <a:endParaRPr sz="14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65" dirty="0">
                <a:latin typeface="Arial"/>
                <a:cs typeface="Arial"/>
              </a:rPr>
              <a:t>б</a:t>
            </a:r>
            <a:r>
              <a:rPr sz="1400" dirty="0">
                <a:latin typeface="Arial"/>
                <a:cs typeface="Arial"/>
              </a:rPr>
              <a:t>ле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а?</a:t>
            </a:r>
            <a:endParaRPr sz="1400">
              <a:latin typeface="Arial"/>
              <a:cs typeface="Arial"/>
            </a:endParaRPr>
          </a:p>
          <a:p>
            <a:pPr marL="80645" marR="5080" indent="-6858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е</a:t>
            </a:r>
            <a:r>
              <a:rPr sz="1400" spc="15" dirty="0">
                <a:latin typeface="Arial"/>
                <a:cs typeface="Arial"/>
              </a:rPr>
              <a:t>с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15" dirty="0">
                <a:latin typeface="Arial"/>
                <a:cs typeface="Arial"/>
              </a:rPr>
              <a:t>в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spc="-10" dirty="0">
                <a:latin typeface="Arial"/>
                <a:cs typeface="Arial"/>
              </a:rPr>
              <a:t>тст</a:t>
            </a:r>
            <a:r>
              <a:rPr sz="1400" dirty="0">
                <a:latin typeface="Arial"/>
                <a:cs typeface="Arial"/>
              </a:rPr>
              <a:t>в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 </a:t>
            </a:r>
            <a:r>
              <a:rPr sz="1400" spc="-35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ео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spc="-5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тр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и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обраб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тки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8976" y="4648200"/>
            <a:ext cx="2906395" cy="1582420"/>
          </a:xfrm>
          <a:custGeom>
            <a:avLst/>
            <a:gdLst/>
            <a:ahLst/>
            <a:cxnLst/>
            <a:rect l="l" t="t" r="r" b="b"/>
            <a:pathLst>
              <a:path w="2906395" h="1582420">
                <a:moveTo>
                  <a:pt x="2642616" y="0"/>
                </a:moveTo>
                <a:lnTo>
                  <a:pt x="263652" y="0"/>
                </a:lnTo>
                <a:lnTo>
                  <a:pt x="242029" y="873"/>
                </a:lnTo>
                <a:lnTo>
                  <a:pt x="200295" y="7659"/>
                </a:lnTo>
                <a:lnTo>
                  <a:pt x="161029" y="20710"/>
                </a:lnTo>
                <a:lnTo>
                  <a:pt x="124773" y="39487"/>
                </a:lnTo>
                <a:lnTo>
                  <a:pt x="92072" y="63446"/>
                </a:lnTo>
                <a:lnTo>
                  <a:pt x="63467" y="92046"/>
                </a:lnTo>
                <a:lnTo>
                  <a:pt x="39502" y="124745"/>
                </a:lnTo>
                <a:lnTo>
                  <a:pt x="20719" y="161002"/>
                </a:lnTo>
                <a:lnTo>
                  <a:pt x="7662" y="200274"/>
                </a:lnTo>
                <a:lnTo>
                  <a:pt x="874" y="242020"/>
                </a:lnTo>
                <a:lnTo>
                  <a:pt x="0" y="263651"/>
                </a:lnTo>
                <a:lnTo>
                  <a:pt x="0" y="1318259"/>
                </a:lnTo>
                <a:lnTo>
                  <a:pt x="3450" y="1361024"/>
                </a:lnTo>
                <a:lnTo>
                  <a:pt x="13441" y="1401592"/>
                </a:lnTo>
                <a:lnTo>
                  <a:pt x="29429" y="1439420"/>
                </a:lnTo>
                <a:lnTo>
                  <a:pt x="50871" y="1473967"/>
                </a:lnTo>
                <a:lnTo>
                  <a:pt x="77223" y="1504688"/>
                </a:lnTo>
                <a:lnTo>
                  <a:pt x="107944" y="1531040"/>
                </a:lnTo>
                <a:lnTo>
                  <a:pt x="142491" y="1552482"/>
                </a:lnTo>
                <a:lnTo>
                  <a:pt x="180319" y="1568470"/>
                </a:lnTo>
                <a:lnTo>
                  <a:pt x="220887" y="1578461"/>
                </a:lnTo>
                <a:lnTo>
                  <a:pt x="263652" y="1581911"/>
                </a:lnTo>
                <a:lnTo>
                  <a:pt x="2642616" y="1581911"/>
                </a:lnTo>
                <a:lnTo>
                  <a:pt x="2685395" y="1578461"/>
                </a:lnTo>
                <a:lnTo>
                  <a:pt x="2725972" y="1568470"/>
                </a:lnTo>
                <a:lnTo>
                  <a:pt x="2763804" y="1552482"/>
                </a:lnTo>
                <a:lnTo>
                  <a:pt x="2798350" y="1531040"/>
                </a:lnTo>
                <a:lnTo>
                  <a:pt x="2829067" y="1504688"/>
                </a:lnTo>
                <a:lnTo>
                  <a:pt x="2855415" y="1473967"/>
                </a:lnTo>
                <a:lnTo>
                  <a:pt x="2876850" y="1439420"/>
                </a:lnTo>
                <a:lnTo>
                  <a:pt x="2892832" y="1401592"/>
                </a:lnTo>
                <a:lnTo>
                  <a:pt x="2902818" y="1361024"/>
                </a:lnTo>
                <a:lnTo>
                  <a:pt x="2906268" y="1318259"/>
                </a:lnTo>
                <a:lnTo>
                  <a:pt x="2906268" y="263651"/>
                </a:lnTo>
                <a:lnTo>
                  <a:pt x="2902818" y="220872"/>
                </a:lnTo>
                <a:lnTo>
                  <a:pt x="2892832" y="180295"/>
                </a:lnTo>
                <a:lnTo>
                  <a:pt x="2876850" y="142463"/>
                </a:lnTo>
                <a:lnTo>
                  <a:pt x="2855415" y="107917"/>
                </a:lnTo>
                <a:lnTo>
                  <a:pt x="2829067" y="77200"/>
                </a:lnTo>
                <a:lnTo>
                  <a:pt x="2798350" y="50852"/>
                </a:lnTo>
                <a:lnTo>
                  <a:pt x="2763804" y="29417"/>
                </a:lnTo>
                <a:lnTo>
                  <a:pt x="2725972" y="13435"/>
                </a:lnTo>
                <a:lnTo>
                  <a:pt x="2685395" y="3449"/>
                </a:lnTo>
                <a:lnTo>
                  <a:pt x="2642616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8976" y="4648200"/>
            <a:ext cx="2906395" cy="1582420"/>
          </a:xfrm>
          <a:custGeom>
            <a:avLst/>
            <a:gdLst/>
            <a:ahLst/>
            <a:cxnLst/>
            <a:rect l="l" t="t" r="r" b="b"/>
            <a:pathLst>
              <a:path w="2906395" h="1582420">
                <a:moveTo>
                  <a:pt x="0" y="263651"/>
                </a:moveTo>
                <a:lnTo>
                  <a:pt x="3450" y="220872"/>
                </a:lnTo>
                <a:lnTo>
                  <a:pt x="13441" y="180295"/>
                </a:lnTo>
                <a:lnTo>
                  <a:pt x="29429" y="142463"/>
                </a:lnTo>
                <a:lnTo>
                  <a:pt x="50871" y="107917"/>
                </a:lnTo>
                <a:lnTo>
                  <a:pt x="77223" y="77200"/>
                </a:lnTo>
                <a:lnTo>
                  <a:pt x="107944" y="50852"/>
                </a:lnTo>
                <a:lnTo>
                  <a:pt x="142491" y="29417"/>
                </a:lnTo>
                <a:lnTo>
                  <a:pt x="180319" y="13435"/>
                </a:lnTo>
                <a:lnTo>
                  <a:pt x="220887" y="3449"/>
                </a:lnTo>
                <a:lnTo>
                  <a:pt x="263652" y="0"/>
                </a:lnTo>
                <a:lnTo>
                  <a:pt x="2642616" y="0"/>
                </a:lnTo>
                <a:lnTo>
                  <a:pt x="2685395" y="3449"/>
                </a:lnTo>
                <a:lnTo>
                  <a:pt x="2725972" y="13435"/>
                </a:lnTo>
                <a:lnTo>
                  <a:pt x="2763804" y="29417"/>
                </a:lnTo>
                <a:lnTo>
                  <a:pt x="2798350" y="50852"/>
                </a:lnTo>
                <a:lnTo>
                  <a:pt x="2829067" y="77200"/>
                </a:lnTo>
                <a:lnTo>
                  <a:pt x="2855415" y="107917"/>
                </a:lnTo>
                <a:lnTo>
                  <a:pt x="2876850" y="142463"/>
                </a:lnTo>
                <a:lnTo>
                  <a:pt x="2892832" y="180295"/>
                </a:lnTo>
                <a:lnTo>
                  <a:pt x="2902818" y="220872"/>
                </a:lnTo>
                <a:lnTo>
                  <a:pt x="2906268" y="263651"/>
                </a:lnTo>
                <a:lnTo>
                  <a:pt x="2906268" y="1318259"/>
                </a:lnTo>
                <a:lnTo>
                  <a:pt x="2902818" y="1361024"/>
                </a:lnTo>
                <a:lnTo>
                  <a:pt x="2892832" y="1401592"/>
                </a:lnTo>
                <a:lnTo>
                  <a:pt x="2876850" y="1439420"/>
                </a:lnTo>
                <a:lnTo>
                  <a:pt x="2855415" y="1473967"/>
                </a:lnTo>
                <a:lnTo>
                  <a:pt x="2829067" y="1504688"/>
                </a:lnTo>
                <a:lnTo>
                  <a:pt x="2798350" y="1531040"/>
                </a:lnTo>
                <a:lnTo>
                  <a:pt x="2763804" y="1552482"/>
                </a:lnTo>
                <a:lnTo>
                  <a:pt x="2725972" y="1568470"/>
                </a:lnTo>
                <a:lnTo>
                  <a:pt x="2685395" y="1578461"/>
                </a:lnTo>
                <a:lnTo>
                  <a:pt x="2642616" y="1581911"/>
                </a:lnTo>
                <a:lnTo>
                  <a:pt x="263652" y="1581911"/>
                </a:lnTo>
                <a:lnTo>
                  <a:pt x="220887" y="1578461"/>
                </a:lnTo>
                <a:lnTo>
                  <a:pt x="180319" y="1568470"/>
                </a:lnTo>
                <a:lnTo>
                  <a:pt x="142491" y="1552482"/>
                </a:lnTo>
                <a:lnTo>
                  <a:pt x="107944" y="1531040"/>
                </a:lnTo>
                <a:lnTo>
                  <a:pt x="77223" y="1504688"/>
                </a:lnTo>
                <a:lnTo>
                  <a:pt x="50871" y="1473967"/>
                </a:lnTo>
                <a:lnTo>
                  <a:pt x="29429" y="1439420"/>
                </a:lnTo>
                <a:lnTo>
                  <a:pt x="13441" y="1401592"/>
                </a:lnTo>
                <a:lnTo>
                  <a:pt x="3450" y="1361024"/>
                </a:lnTo>
                <a:lnTo>
                  <a:pt x="0" y="1318259"/>
                </a:lnTo>
                <a:lnTo>
                  <a:pt x="0" y="263651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04875" y="4707810"/>
            <a:ext cx="2475230" cy="1484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2.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Ос</a:t>
            </a:r>
            <a:r>
              <a:rPr sz="1400" b="1" spc="-25" dirty="0">
                <a:latin typeface="Arial"/>
                <a:cs typeface="Arial"/>
              </a:rPr>
              <a:t>т</a:t>
            </a:r>
            <a:r>
              <a:rPr sz="1400" b="1" dirty="0">
                <a:latin typeface="Arial"/>
                <a:cs typeface="Arial"/>
              </a:rPr>
              <a:t>ан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dirty="0">
                <a:latin typeface="Arial"/>
                <a:cs typeface="Arial"/>
              </a:rPr>
              <a:t>вка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обо</a:t>
            </a:r>
            <a:r>
              <a:rPr sz="1400" b="1" spc="-35" dirty="0">
                <a:latin typeface="Arial"/>
                <a:cs typeface="Arial"/>
              </a:rPr>
              <a:t>р</a:t>
            </a:r>
            <a:r>
              <a:rPr sz="1400" b="1" spc="-90" dirty="0">
                <a:latin typeface="Arial"/>
                <a:cs typeface="Arial"/>
              </a:rPr>
              <a:t>у</a:t>
            </a:r>
            <a:r>
              <a:rPr sz="1400" b="1" spc="-10" dirty="0">
                <a:latin typeface="Arial"/>
                <a:cs typeface="Arial"/>
              </a:rPr>
              <a:t>до</a:t>
            </a:r>
            <a:r>
              <a:rPr sz="1400" b="1" spc="-30" dirty="0">
                <a:latin typeface="Arial"/>
                <a:cs typeface="Arial"/>
              </a:rPr>
              <a:t>в</a:t>
            </a:r>
            <a:r>
              <a:rPr sz="1400" b="1" dirty="0">
                <a:latin typeface="Arial"/>
                <a:cs typeface="Arial"/>
              </a:rPr>
              <a:t>ания</a:t>
            </a:r>
            <a:endParaRPr sz="1400">
              <a:latin typeface="Arial"/>
              <a:cs typeface="Arial"/>
            </a:endParaRPr>
          </a:p>
          <a:p>
            <a:pPr marL="190500" marR="185420" indent="1905" algn="ctr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(П</a:t>
            </a:r>
            <a:r>
              <a:rPr sz="1400" b="1" spc="-10" dirty="0">
                <a:latin typeface="Arial"/>
                <a:cs typeface="Arial"/>
              </a:rPr>
              <a:t>р</a:t>
            </a:r>
            <a:r>
              <a:rPr sz="1400" b="1" dirty="0">
                <a:latin typeface="Arial"/>
                <a:cs typeface="Arial"/>
              </a:rPr>
              <a:t>инцип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30" dirty="0">
                <a:latin typeface="Arial"/>
                <a:cs typeface="Arial"/>
              </a:rPr>
              <a:t>Д</a:t>
            </a:r>
            <a:r>
              <a:rPr sz="1400" b="1" dirty="0">
                <a:latin typeface="Arial"/>
                <a:cs typeface="Arial"/>
              </a:rPr>
              <a:t>зи</a:t>
            </a:r>
            <a:r>
              <a:rPr sz="1400" b="1" spc="-5" dirty="0">
                <a:latin typeface="Arial"/>
                <a:cs typeface="Arial"/>
              </a:rPr>
              <a:t>д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dirty="0">
                <a:latin typeface="Arial"/>
                <a:cs typeface="Arial"/>
              </a:rPr>
              <a:t>ка) </a:t>
            </a:r>
            <a:r>
              <a:rPr sz="1400" dirty="0">
                <a:latin typeface="Arial"/>
                <a:cs typeface="Arial"/>
              </a:rPr>
              <a:t>П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чему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обо</a:t>
            </a:r>
            <a:r>
              <a:rPr sz="1400" spc="-15" dirty="0">
                <a:latin typeface="Arial"/>
                <a:cs typeface="Arial"/>
              </a:rPr>
              <a:t>р</a:t>
            </a:r>
            <a:r>
              <a:rPr sz="1400" spc="-70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до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ан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не ос</a:t>
            </a:r>
            <a:r>
              <a:rPr sz="1400" spc="-10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ан</a:t>
            </a:r>
            <a:r>
              <a:rPr sz="1400" spc="-15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в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spc="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ось?</a:t>
            </a:r>
            <a:endParaRPr sz="1400">
              <a:latin typeface="Arial"/>
              <a:cs typeface="Arial"/>
            </a:endParaRPr>
          </a:p>
          <a:p>
            <a:pPr marL="186055" marR="180340" indent="-635" algn="ctr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Обо</a:t>
            </a:r>
            <a:r>
              <a:rPr sz="1400" spc="-15" dirty="0">
                <a:latin typeface="Arial"/>
                <a:cs typeface="Arial"/>
              </a:rPr>
              <a:t>р</a:t>
            </a:r>
            <a:r>
              <a:rPr sz="1400" spc="-70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до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ан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е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не 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ден</a:t>
            </a:r>
            <a:r>
              <a:rPr sz="1400" spc="5" dirty="0">
                <a:latin typeface="Arial"/>
                <a:cs typeface="Arial"/>
              </a:rPr>
              <a:t>т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ф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ц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о 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5" dirty="0">
                <a:latin typeface="Arial"/>
                <a:cs typeface="Arial"/>
              </a:rPr>
              <a:t>кл</a:t>
            </a:r>
            <a:r>
              <a:rPr sz="1400" dirty="0">
                <a:latin typeface="Arial"/>
                <a:cs typeface="Arial"/>
              </a:rPr>
              <a:t>онение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о </a:t>
            </a:r>
            <a:r>
              <a:rPr sz="1400" spc="-35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ео</a:t>
            </a:r>
            <a:r>
              <a:rPr sz="1400" spc="-15" dirty="0">
                <a:latin typeface="Arial"/>
                <a:cs typeface="Arial"/>
              </a:rPr>
              <a:t>м</a:t>
            </a:r>
            <a:r>
              <a:rPr sz="1400" spc="-55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тр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и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22620" y="2017776"/>
            <a:ext cx="2508885" cy="1826260"/>
          </a:xfrm>
          <a:custGeom>
            <a:avLst/>
            <a:gdLst/>
            <a:ahLst/>
            <a:cxnLst/>
            <a:rect l="l" t="t" r="r" b="b"/>
            <a:pathLst>
              <a:path w="2508884" h="1826260">
                <a:moveTo>
                  <a:pt x="2204211" y="0"/>
                </a:moveTo>
                <a:lnTo>
                  <a:pt x="304291" y="0"/>
                </a:lnTo>
                <a:lnTo>
                  <a:pt x="279340" y="1008"/>
                </a:lnTo>
                <a:lnTo>
                  <a:pt x="231178" y="8845"/>
                </a:lnTo>
                <a:lnTo>
                  <a:pt x="185862" y="23917"/>
                </a:lnTo>
                <a:lnTo>
                  <a:pt x="144019" y="45598"/>
                </a:lnTo>
                <a:lnTo>
                  <a:pt x="106276" y="73260"/>
                </a:lnTo>
                <a:lnTo>
                  <a:pt x="73260" y="106276"/>
                </a:lnTo>
                <a:lnTo>
                  <a:pt x="45598" y="144019"/>
                </a:lnTo>
                <a:lnTo>
                  <a:pt x="23917" y="185862"/>
                </a:lnTo>
                <a:lnTo>
                  <a:pt x="8845" y="231178"/>
                </a:lnTo>
                <a:lnTo>
                  <a:pt x="1008" y="279340"/>
                </a:lnTo>
                <a:lnTo>
                  <a:pt x="0" y="304291"/>
                </a:lnTo>
                <a:lnTo>
                  <a:pt x="0" y="1521459"/>
                </a:lnTo>
                <a:lnTo>
                  <a:pt x="3983" y="1570809"/>
                </a:lnTo>
                <a:lnTo>
                  <a:pt x="15516" y="1617626"/>
                </a:lnTo>
                <a:lnTo>
                  <a:pt x="33971" y="1661284"/>
                </a:lnTo>
                <a:lnTo>
                  <a:pt x="58720" y="1701155"/>
                </a:lnTo>
                <a:lnTo>
                  <a:pt x="89138" y="1736613"/>
                </a:lnTo>
                <a:lnTo>
                  <a:pt x="124596" y="1767031"/>
                </a:lnTo>
                <a:lnTo>
                  <a:pt x="164467" y="1791780"/>
                </a:lnTo>
                <a:lnTo>
                  <a:pt x="208125" y="1810235"/>
                </a:lnTo>
                <a:lnTo>
                  <a:pt x="254942" y="1821768"/>
                </a:lnTo>
                <a:lnTo>
                  <a:pt x="304291" y="1825752"/>
                </a:lnTo>
                <a:lnTo>
                  <a:pt x="2204211" y="1825752"/>
                </a:lnTo>
                <a:lnTo>
                  <a:pt x="2253561" y="1821768"/>
                </a:lnTo>
                <a:lnTo>
                  <a:pt x="2300378" y="1810235"/>
                </a:lnTo>
                <a:lnTo>
                  <a:pt x="2344036" y="1791780"/>
                </a:lnTo>
                <a:lnTo>
                  <a:pt x="2383907" y="1767031"/>
                </a:lnTo>
                <a:lnTo>
                  <a:pt x="2419365" y="1736613"/>
                </a:lnTo>
                <a:lnTo>
                  <a:pt x="2449783" y="1701155"/>
                </a:lnTo>
                <a:lnTo>
                  <a:pt x="2474532" y="1661284"/>
                </a:lnTo>
                <a:lnTo>
                  <a:pt x="2492987" y="1617626"/>
                </a:lnTo>
                <a:lnTo>
                  <a:pt x="2504520" y="1570809"/>
                </a:lnTo>
                <a:lnTo>
                  <a:pt x="2508504" y="1521459"/>
                </a:lnTo>
                <a:lnTo>
                  <a:pt x="2508504" y="304291"/>
                </a:lnTo>
                <a:lnTo>
                  <a:pt x="2504520" y="254942"/>
                </a:lnTo>
                <a:lnTo>
                  <a:pt x="2492987" y="208125"/>
                </a:lnTo>
                <a:lnTo>
                  <a:pt x="2474532" y="164467"/>
                </a:lnTo>
                <a:lnTo>
                  <a:pt x="2449783" y="124596"/>
                </a:lnTo>
                <a:lnTo>
                  <a:pt x="2419365" y="89138"/>
                </a:lnTo>
                <a:lnTo>
                  <a:pt x="2383907" y="58720"/>
                </a:lnTo>
                <a:lnTo>
                  <a:pt x="2344036" y="33971"/>
                </a:lnTo>
                <a:lnTo>
                  <a:pt x="2300378" y="15516"/>
                </a:lnTo>
                <a:lnTo>
                  <a:pt x="2253561" y="3983"/>
                </a:lnTo>
                <a:lnTo>
                  <a:pt x="2204211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722620" y="2017776"/>
            <a:ext cx="2508885" cy="1826260"/>
          </a:xfrm>
          <a:custGeom>
            <a:avLst/>
            <a:gdLst/>
            <a:ahLst/>
            <a:cxnLst/>
            <a:rect l="l" t="t" r="r" b="b"/>
            <a:pathLst>
              <a:path w="2508884" h="1826260">
                <a:moveTo>
                  <a:pt x="0" y="304291"/>
                </a:moveTo>
                <a:lnTo>
                  <a:pt x="3983" y="254942"/>
                </a:lnTo>
                <a:lnTo>
                  <a:pt x="15516" y="208125"/>
                </a:lnTo>
                <a:lnTo>
                  <a:pt x="33971" y="164467"/>
                </a:lnTo>
                <a:lnTo>
                  <a:pt x="58720" y="124596"/>
                </a:lnTo>
                <a:lnTo>
                  <a:pt x="89138" y="89138"/>
                </a:lnTo>
                <a:lnTo>
                  <a:pt x="124596" y="58720"/>
                </a:lnTo>
                <a:lnTo>
                  <a:pt x="164467" y="33971"/>
                </a:lnTo>
                <a:lnTo>
                  <a:pt x="208125" y="15516"/>
                </a:lnTo>
                <a:lnTo>
                  <a:pt x="254942" y="3983"/>
                </a:lnTo>
                <a:lnTo>
                  <a:pt x="304291" y="0"/>
                </a:lnTo>
                <a:lnTo>
                  <a:pt x="2204211" y="0"/>
                </a:lnTo>
                <a:lnTo>
                  <a:pt x="2253561" y="3983"/>
                </a:lnTo>
                <a:lnTo>
                  <a:pt x="2300378" y="15516"/>
                </a:lnTo>
                <a:lnTo>
                  <a:pt x="2344036" y="33971"/>
                </a:lnTo>
                <a:lnTo>
                  <a:pt x="2383907" y="58720"/>
                </a:lnTo>
                <a:lnTo>
                  <a:pt x="2419365" y="89138"/>
                </a:lnTo>
                <a:lnTo>
                  <a:pt x="2449783" y="124596"/>
                </a:lnTo>
                <a:lnTo>
                  <a:pt x="2474532" y="164467"/>
                </a:lnTo>
                <a:lnTo>
                  <a:pt x="2492987" y="208125"/>
                </a:lnTo>
                <a:lnTo>
                  <a:pt x="2504520" y="254942"/>
                </a:lnTo>
                <a:lnTo>
                  <a:pt x="2508504" y="304291"/>
                </a:lnTo>
                <a:lnTo>
                  <a:pt x="2508504" y="1521459"/>
                </a:lnTo>
                <a:lnTo>
                  <a:pt x="2504520" y="1570809"/>
                </a:lnTo>
                <a:lnTo>
                  <a:pt x="2492987" y="1617626"/>
                </a:lnTo>
                <a:lnTo>
                  <a:pt x="2474532" y="1661284"/>
                </a:lnTo>
                <a:lnTo>
                  <a:pt x="2449783" y="1701155"/>
                </a:lnTo>
                <a:lnTo>
                  <a:pt x="2419365" y="1736613"/>
                </a:lnTo>
                <a:lnTo>
                  <a:pt x="2383907" y="1767031"/>
                </a:lnTo>
                <a:lnTo>
                  <a:pt x="2344036" y="1791780"/>
                </a:lnTo>
                <a:lnTo>
                  <a:pt x="2300378" y="1810235"/>
                </a:lnTo>
                <a:lnTo>
                  <a:pt x="2253561" y="1821768"/>
                </a:lnTo>
                <a:lnTo>
                  <a:pt x="2204211" y="1825752"/>
                </a:lnTo>
                <a:lnTo>
                  <a:pt x="304291" y="1825752"/>
                </a:lnTo>
                <a:lnTo>
                  <a:pt x="254942" y="1821768"/>
                </a:lnTo>
                <a:lnTo>
                  <a:pt x="208125" y="1810235"/>
                </a:lnTo>
                <a:lnTo>
                  <a:pt x="164467" y="1791780"/>
                </a:lnTo>
                <a:lnTo>
                  <a:pt x="124596" y="1767031"/>
                </a:lnTo>
                <a:lnTo>
                  <a:pt x="89138" y="1736613"/>
                </a:lnTo>
                <a:lnTo>
                  <a:pt x="58720" y="1701155"/>
                </a:lnTo>
                <a:lnTo>
                  <a:pt x="33971" y="1661284"/>
                </a:lnTo>
                <a:lnTo>
                  <a:pt x="15516" y="1617626"/>
                </a:lnTo>
                <a:lnTo>
                  <a:pt x="3983" y="1570809"/>
                </a:lnTo>
                <a:lnTo>
                  <a:pt x="0" y="1521459"/>
                </a:lnTo>
                <a:lnTo>
                  <a:pt x="0" y="304291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972936" y="2092492"/>
            <a:ext cx="2009139" cy="1697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8580" algn="just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3.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Пе</a:t>
            </a:r>
            <a:r>
              <a:rPr sz="1400" b="1" spc="-10" dirty="0">
                <a:latin typeface="Arial"/>
                <a:cs typeface="Arial"/>
              </a:rPr>
              <a:t>р</a:t>
            </a:r>
            <a:r>
              <a:rPr sz="1400" b="1" dirty="0">
                <a:latin typeface="Arial"/>
                <a:cs typeface="Arial"/>
              </a:rPr>
              <a:t>ед</a:t>
            </a:r>
            <a:r>
              <a:rPr sz="1400" b="1" spc="-45" dirty="0">
                <a:latin typeface="Arial"/>
                <a:cs typeface="Arial"/>
              </a:rPr>
              <a:t>а</a:t>
            </a:r>
            <a:r>
              <a:rPr sz="1400" b="1" dirty="0">
                <a:latin typeface="Arial"/>
                <a:cs typeface="Arial"/>
              </a:rPr>
              <a:t>ча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б</a:t>
            </a:r>
            <a:r>
              <a:rPr sz="1400" b="1" spc="-10" dirty="0">
                <a:latin typeface="Arial"/>
                <a:cs typeface="Arial"/>
              </a:rPr>
              <a:t>р</a:t>
            </a:r>
            <a:r>
              <a:rPr sz="1400" b="1" dirty="0">
                <a:latin typeface="Arial"/>
                <a:cs typeface="Arial"/>
              </a:rPr>
              <a:t>ака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на с</a:t>
            </a:r>
            <a:r>
              <a:rPr sz="1400" b="1" spc="-35" dirty="0">
                <a:latin typeface="Arial"/>
                <a:cs typeface="Arial"/>
              </a:rPr>
              <a:t>л</a:t>
            </a:r>
            <a:r>
              <a:rPr sz="1400" b="1" dirty="0">
                <a:latin typeface="Arial"/>
                <a:cs typeface="Arial"/>
              </a:rPr>
              <a:t>ед</a:t>
            </a:r>
            <a:r>
              <a:rPr sz="1400" b="1" spc="-55" dirty="0">
                <a:latin typeface="Arial"/>
                <a:cs typeface="Arial"/>
              </a:rPr>
              <a:t>у</a:t>
            </a:r>
            <a:r>
              <a:rPr sz="1400" b="1" dirty="0">
                <a:latin typeface="Arial"/>
                <a:cs typeface="Arial"/>
              </a:rPr>
              <a:t>ющий</a:t>
            </a:r>
            <a:r>
              <a:rPr sz="1400" b="1" spc="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</a:t>
            </a:r>
            <a:r>
              <a:rPr sz="1400" b="1" spc="-5" dirty="0">
                <a:latin typeface="Arial"/>
                <a:cs typeface="Arial"/>
              </a:rPr>
              <a:t>р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dirty="0">
                <a:latin typeface="Arial"/>
                <a:cs typeface="Arial"/>
              </a:rPr>
              <a:t>ц</a:t>
            </a:r>
            <a:r>
              <a:rPr sz="1400" b="1" spc="-30" dirty="0">
                <a:latin typeface="Arial"/>
                <a:cs typeface="Arial"/>
              </a:rPr>
              <a:t>е</a:t>
            </a:r>
            <a:r>
              <a:rPr sz="1400" b="1" dirty="0">
                <a:latin typeface="Arial"/>
                <a:cs typeface="Arial"/>
              </a:rPr>
              <a:t>сс </a:t>
            </a:r>
            <a:r>
              <a:rPr sz="1400" dirty="0">
                <a:latin typeface="Arial"/>
                <a:cs typeface="Arial"/>
              </a:rPr>
              <a:t>П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чему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бы</a:t>
            </a:r>
            <a:r>
              <a:rPr sz="1400" spc="-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до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20" dirty="0">
                <a:latin typeface="Arial"/>
                <a:cs typeface="Arial"/>
              </a:rPr>
              <a:t>ущ</a:t>
            </a:r>
            <a:r>
              <a:rPr sz="1400" dirty="0">
                <a:latin typeface="Arial"/>
                <a:cs typeface="Arial"/>
              </a:rPr>
              <a:t>ена</a:t>
            </a:r>
            <a:endParaRPr sz="1400">
              <a:latin typeface="Arial"/>
              <a:cs typeface="Arial"/>
            </a:endParaRPr>
          </a:p>
          <a:p>
            <a:pPr marL="114300" marR="107314" algn="ctr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ер</a:t>
            </a:r>
            <a:r>
              <a:rPr sz="1400" spc="-4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dirty="0">
                <a:latin typeface="Arial"/>
                <a:cs typeface="Arial"/>
              </a:rPr>
              <a:t>ча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бра</a:t>
            </a:r>
            <a:r>
              <a:rPr sz="1400" spc="2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на сл</a:t>
            </a:r>
            <a:r>
              <a:rPr sz="1400" spc="-40" dirty="0">
                <a:latin typeface="Arial"/>
                <a:cs typeface="Arial"/>
              </a:rPr>
              <a:t>е</a:t>
            </a:r>
            <a:r>
              <a:rPr sz="1400" dirty="0">
                <a:latin typeface="Arial"/>
                <a:cs typeface="Arial"/>
              </a:rPr>
              <a:t>д</a:t>
            </a:r>
            <a:r>
              <a:rPr sz="1400" spc="-25" dirty="0">
                <a:latin typeface="Arial"/>
                <a:cs typeface="Arial"/>
              </a:rPr>
              <a:t>у</a:t>
            </a:r>
            <a:r>
              <a:rPr sz="1400" dirty="0">
                <a:latin typeface="Arial"/>
                <a:cs typeface="Arial"/>
              </a:rPr>
              <a:t>ющ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й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15" dirty="0">
                <a:latin typeface="Arial"/>
                <a:cs typeface="Arial"/>
              </a:rPr>
              <a:t>ц</a:t>
            </a:r>
            <a:r>
              <a:rPr sz="1400" dirty="0">
                <a:latin typeface="Arial"/>
                <a:cs typeface="Arial"/>
              </a:rPr>
              <a:t>есс?</a:t>
            </a:r>
            <a:endParaRPr sz="1400">
              <a:latin typeface="Arial"/>
              <a:cs typeface="Arial"/>
            </a:endParaRPr>
          </a:p>
          <a:p>
            <a:pPr marL="329565" marR="323215" algn="ctr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Кон</a:t>
            </a:r>
            <a:r>
              <a:rPr sz="1400" spc="5" dirty="0">
                <a:latin typeface="Arial"/>
                <a:cs typeface="Arial"/>
              </a:rPr>
              <a:t>т</a:t>
            </a:r>
            <a:r>
              <a:rPr sz="1400" dirty="0">
                <a:latin typeface="Arial"/>
                <a:cs typeface="Arial"/>
              </a:rPr>
              <a:t>р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лер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не заф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spc="5" dirty="0">
                <a:latin typeface="Arial"/>
                <a:cs typeface="Arial"/>
              </a:rPr>
              <a:t>к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ро</a:t>
            </a:r>
            <a:r>
              <a:rPr sz="1400" spc="-2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ал 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5" dirty="0">
                <a:latin typeface="Arial"/>
                <a:cs typeface="Arial"/>
              </a:rPr>
              <a:t>кл</a:t>
            </a:r>
            <a:r>
              <a:rPr sz="1400" dirty="0">
                <a:latin typeface="Arial"/>
                <a:cs typeface="Arial"/>
              </a:rPr>
              <a:t>онение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29884" y="4376928"/>
            <a:ext cx="2506980" cy="1786255"/>
          </a:xfrm>
          <a:custGeom>
            <a:avLst/>
            <a:gdLst/>
            <a:ahLst/>
            <a:cxnLst/>
            <a:rect l="l" t="t" r="r" b="b"/>
            <a:pathLst>
              <a:path w="2506979" h="1786254">
                <a:moveTo>
                  <a:pt x="2209291" y="0"/>
                </a:moveTo>
                <a:lnTo>
                  <a:pt x="297688" y="0"/>
                </a:lnTo>
                <a:lnTo>
                  <a:pt x="273265" y="986"/>
                </a:lnTo>
                <a:lnTo>
                  <a:pt x="226131" y="8648"/>
                </a:lnTo>
                <a:lnTo>
                  <a:pt x="181790" y="23385"/>
                </a:lnTo>
                <a:lnTo>
                  <a:pt x="140853" y="44587"/>
                </a:lnTo>
                <a:lnTo>
                  <a:pt x="103932" y="71639"/>
                </a:lnTo>
                <a:lnTo>
                  <a:pt x="71639" y="103932"/>
                </a:lnTo>
                <a:lnTo>
                  <a:pt x="44587" y="140853"/>
                </a:lnTo>
                <a:lnTo>
                  <a:pt x="23385" y="181790"/>
                </a:lnTo>
                <a:lnTo>
                  <a:pt x="8648" y="226131"/>
                </a:lnTo>
                <a:lnTo>
                  <a:pt x="986" y="273265"/>
                </a:lnTo>
                <a:lnTo>
                  <a:pt x="0" y="297688"/>
                </a:lnTo>
                <a:lnTo>
                  <a:pt x="0" y="1488440"/>
                </a:lnTo>
                <a:lnTo>
                  <a:pt x="3894" y="1536724"/>
                </a:lnTo>
                <a:lnTo>
                  <a:pt x="15170" y="1582529"/>
                </a:lnTo>
                <a:lnTo>
                  <a:pt x="33216" y="1625241"/>
                </a:lnTo>
                <a:lnTo>
                  <a:pt x="57420" y="1664247"/>
                </a:lnTo>
                <a:lnTo>
                  <a:pt x="87169" y="1698934"/>
                </a:lnTo>
                <a:lnTo>
                  <a:pt x="121852" y="1728689"/>
                </a:lnTo>
                <a:lnTo>
                  <a:pt x="160858" y="1752899"/>
                </a:lnTo>
                <a:lnTo>
                  <a:pt x="203573" y="1770950"/>
                </a:lnTo>
                <a:lnTo>
                  <a:pt x="249387" y="1782231"/>
                </a:lnTo>
                <a:lnTo>
                  <a:pt x="297688" y="1786127"/>
                </a:lnTo>
                <a:lnTo>
                  <a:pt x="2209291" y="1786127"/>
                </a:lnTo>
                <a:lnTo>
                  <a:pt x="2257592" y="1782231"/>
                </a:lnTo>
                <a:lnTo>
                  <a:pt x="2303406" y="1770950"/>
                </a:lnTo>
                <a:lnTo>
                  <a:pt x="2346121" y="1752899"/>
                </a:lnTo>
                <a:lnTo>
                  <a:pt x="2385127" y="1728689"/>
                </a:lnTo>
                <a:lnTo>
                  <a:pt x="2419810" y="1698934"/>
                </a:lnTo>
                <a:lnTo>
                  <a:pt x="2449559" y="1664247"/>
                </a:lnTo>
                <a:lnTo>
                  <a:pt x="2473763" y="1625241"/>
                </a:lnTo>
                <a:lnTo>
                  <a:pt x="2491809" y="1582529"/>
                </a:lnTo>
                <a:lnTo>
                  <a:pt x="2503085" y="1536724"/>
                </a:lnTo>
                <a:lnTo>
                  <a:pt x="2506980" y="1488440"/>
                </a:lnTo>
                <a:lnTo>
                  <a:pt x="2506980" y="297688"/>
                </a:lnTo>
                <a:lnTo>
                  <a:pt x="2503085" y="249387"/>
                </a:lnTo>
                <a:lnTo>
                  <a:pt x="2491809" y="203573"/>
                </a:lnTo>
                <a:lnTo>
                  <a:pt x="2473763" y="160858"/>
                </a:lnTo>
                <a:lnTo>
                  <a:pt x="2449559" y="121852"/>
                </a:lnTo>
                <a:lnTo>
                  <a:pt x="2419810" y="87169"/>
                </a:lnTo>
                <a:lnTo>
                  <a:pt x="2385127" y="57420"/>
                </a:lnTo>
                <a:lnTo>
                  <a:pt x="2346121" y="33216"/>
                </a:lnTo>
                <a:lnTo>
                  <a:pt x="2303406" y="15170"/>
                </a:lnTo>
                <a:lnTo>
                  <a:pt x="2257592" y="3894"/>
                </a:lnTo>
                <a:lnTo>
                  <a:pt x="2209291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29884" y="4376928"/>
            <a:ext cx="2506980" cy="1786255"/>
          </a:xfrm>
          <a:custGeom>
            <a:avLst/>
            <a:gdLst/>
            <a:ahLst/>
            <a:cxnLst/>
            <a:rect l="l" t="t" r="r" b="b"/>
            <a:pathLst>
              <a:path w="2506979" h="1786254">
                <a:moveTo>
                  <a:pt x="0" y="297688"/>
                </a:moveTo>
                <a:lnTo>
                  <a:pt x="3894" y="249387"/>
                </a:lnTo>
                <a:lnTo>
                  <a:pt x="15170" y="203573"/>
                </a:lnTo>
                <a:lnTo>
                  <a:pt x="33216" y="160858"/>
                </a:lnTo>
                <a:lnTo>
                  <a:pt x="57420" y="121852"/>
                </a:lnTo>
                <a:lnTo>
                  <a:pt x="87169" y="87169"/>
                </a:lnTo>
                <a:lnTo>
                  <a:pt x="121852" y="57420"/>
                </a:lnTo>
                <a:lnTo>
                  <a:pt x="160858" y="33216"/>
                </a:lnTo>
                <a:lnTo>
                  <a:pt x="203573" y="15170"/>
                </a:lnTo>
                <a:lnTo>
                  <a:pt x="249387" y="3894"/>
                </a:lnTo>
                <a:lnTo>
                  <a:pt x="297688" y="0"/>
                </a:lnTo>
                <a:lnTo>
                  <a:pt x="2209291" y="0"/>
                </a:lnTo>
                <a:lnTo>
                  <a:pt x="2257592" y="3894"/>
                </a:lnTo>
                <a:lnTo>
                  <a:pt x="2303406" y="15170"/>
                </a:lnTo>
                <a:lnTo>
                  <a:pt x="2346121" y="33216"/>
                </a:lnTo>
                <a:lnTo>
                  <a:pt x="2385127" y="57420"/>
                </a:lnTo>
                <a:lnTo>
                  <a:pt x="2419810" y="87169"/>
                </a:lnTo>
                <a:lnTo>
                  <a:pt x="2449559" y="121852"/>
                </a:lnTo>
                <a:lnTo>
                  <a:pt x="2473763" y="160858"/>
                </a:lnTo>
                <a:lnTo>
                  <a:pt x="2491809" y="203573"/>
                </a:lnTo>
                <a:lnTo>
                  <a:pt x="2503085" y="249387"/>
                </a:lnTo>
                <a:lnTo>
                  <a:pt x="2506980" y="297688"/>
                </a:lnTo>
                <a:lnTo>
                  <a:pt x="2506980" y="1488440"/>
                </a:lnTo>
                <a:lnTo>
                  <a:pt x="2503085" y="1536724"/>
                </a:lnTo>
                <a:lnTo>
                  <a:pt x="2491809" y="1582529"/>
                </a:lnTo>
                <a:lnTo>
                  <a:pt x="2473763" y="1625241"/>
                </a:lnTo>
                <a:lnTo>
                  <a:pt x="2449559" y="1664247"/>
                </a:lnTo>
                <a:lnTo>
                  <a:pt x="2419810" y="1698934"/>
                </a:lnTo>
                <a:lnTo>
                  <a:pt x="2385127" y="1728689"/>
                </a:lnTo>
                <a:lnTo>
                  <a:pt x="2346121" y="1752899"/>
                </a:lnTo>
                <a:lnTo>
                  <a:pt x="2303406" y="1770950"/>
                </a:lnTo>
                <a:lnTo>
                  <a:pt x="2257592" y="1782231"/>
                </a:lnTo>
                <a:lnTo>
                  <a:pt x="2209291" y="1786127"/>
                </a:lnTo>
                <a:lnTo>
                  <a:pt x="297688" y="1786127"/>
                </a:lnTo>
                <a:lnTo>
                  <a:pt x="249387" y="1782231"/>
                </a:lnTo>
                <a:lnTo>
                  <a:pt x="203573" y="1770950"/>
                </a:lnTo>
                <a:lnTo>
                  <a:pt x="160858" y="1752899"/>
                </a:lnTo>
                <a:lnTo>
                  <a:pt x="121852" y="1728689"/>
                </a:lnTo>
                <a:lnTo>
                  <a:pt x="87169" y="1698934"/>
                </a:lnTo>
                <a:lnTo>
                  <a:pt x="57420" y="1664247"/>
                </a:lnTo>
                <a:lnTo>
                  <a:pt x="33216" y="1625241"/>
                </a:lnTo>
                <a:lnTo>
                  <a:pt x="15170" y="1582529"/>
                </a:lnTo>
                <a:lnTo>
                  <a:pt x="3894" y="1536724"/>
                </a:lnTo>
                <a:lnTo>
                  <a:pt x="0" y="1488440"/>
                </a:lnTo>
                <a:lnTo>
                  <a:pt x="0" y="297688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097015" y="4432467"/>
            <a:ext cx="2174875" cy="1697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226060" indent="-21971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4.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Вр</a:t>
            </a:r>
            <a:r>
              <a:rPr sz="1400" b="1" spc="-30" dirty="0">
                <a:latin typeface="Arial"/>
                <a:cs typeface="Arial"/>
              </a:rPr>
              <a:t>е</a:t>
            </a:r>
            <a:r>
              <a:rPr sz="1400" b="1" dirty="0">
                <a:latin typeface="Arial"/>
                <a:cs typeface="Arial"/>
              </a:rPr>
              <a:t>мя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на </a:t>
            </a:r>
            <a:r>
              <a:rPr sz="1400" b="1" spc="-10" dirty="0">
                <a:latin typeface="Arial"/>
                <a:cs typeface="Arial"/>
              </a:rPr>
              <a:t>р</a:t>
            </a:r>
            <a:r>
              <a:rPr sz="1400" b="1" spc="-30" dirty="0">
                <a:latin typeface="Arial"/>
                <a:cs typeface="Arial"/>
              </a:rPr>
              <a:t>е</a:t>
            </a:r>
            <a:r>
              <a:rPr sz="1400" b="1" spc="-20" dirty="0">
                <a:latin typeface="Arial"/>
                <a:cs typeface="Arial"/>
              </a:rPr>
              <a:t>м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dirty="0">
                <a:latin typeface="Arial"/>
                <a:cs typeface="Arial"/>
              </a:rPr>
              <a:t>нт 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dirty="0">
                <a:latin typeface="Arial"/>
                <a:cs typeface="Arial"/>
              </a:rPr>
              <a:t>б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spc="-30" dirty="0">
                <a:latin typeface="Arial"/>
                <a:cs typeface="Arial"/>
              </a:rPr>
              <a:t>р</a:t>
            </a:r>
            <a:r>
              <a:rPr sz="1400" b="1" spc="-85" dirty="0">
                <a:latin typeface="Arial"/>
                <a:cs typeface="Arial"/>
              </a:rPr>
              <a:t>у</a:t>
            </a:r>
            <a:r>
              <a:rPr sz="1400" b="1" dirty="0">
                <a:latin typeface="Arial"/>
                <a:cs typeface="Arial"/>
              </a:rPr>
              <a:t>д</a:t>
            </a:r>
            <a:r>
              <a:rPr sz="1400" b="1" spc="-10" dirty="0">
                <a:latin typeface="Arial"/>
                <a:cs typeface="Arial"/>
              </a:rPr>
              <a:t>о</a:t>
            </a:r>
            <a:r>
              <a:rPr sz="1400" b="1" spc="-25" dirty="0">
                <a:latin typeface="Arial"/>
                <a:cs typeface="Arial"/>
              </a:rPr>
              <a:t>в</a:t>
            </a:r>
            <a:r>
              <a:rPr sz="1400" b="1" dirty="0">
                <a:latin typeface="Arial"/>
                <a:cs typeface="Arial"/>
              </a:rPr>
              <a:t>ания</a:t>
            </a:r>
            <a:endParaRPr sz="1400">
              <a:latin typeface="Arial"/>
              <a:cs typeface="Arial"/>
            </a:endParaRPr>
          </a:p>
          <a:p>
            <a:pPr marL="85725" marR="79375" algn="ctr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П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чему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на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ре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онт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бы</a:t>
            </a:r>
            <a:r>
              <a:rPr sz="1400" spc="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о з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dirty="0">
                <a:latin typeface="Arial"/>
                <a:cs typeface="Arial"/>
              </a:rPr>
              <a:t>тр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dirty="0">
                <a:latin typeface="Arial"/>
                <a:cs typeface="Arial"/>
              </a:rPr>
              <a:t>че</a:t>
            </a: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но</a:t>
            </a:r>
            <a:r>
              <a:rPr sz="1400" spc="-35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о вре</a:t>
            </a:r>
            <a:r>
              <a:rPr sz="1400" spc="-10" dirty="0">
                <a:latin typeface="Arial"/>
                <a:cs typeface="Arial"/>
              </a:rPr>
              <a:t>м</a:t>
            </a:r>
            <a:r>
              <a:rPr sz="1400" dirty="0">
                <a:latin typeface="Arial"/>
                <a:cs typeface="Arial"/>
              </a:rPr>
              <a:t>ен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?</a:t>
            </a:r>
            <a:endParaRPr sz="1400">
              <a:latin typeface="Arial"/>
              <a:cs typeface="Arial"/>
            </a:endParaRPr>
          </a:p>
          <a:p>
            <a:pPr marL="12065" marR="5080" indent="-635" algn="ctr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: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Н</a:t>
            </a:r>
            <a:r>
              <a:rPr sz="1400" dirty="0">
                <a:latin typeface="Arial"/>
                <a:cs typeface="Arial"/>
              </a:rPr>
              <a:t>а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с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ра</a:t>
            </a:r>
            <a:r>
              <a:rPr sz="1400" spc="-4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ление на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dirty="0">
                <a:latin typeface="Arial"/>
                <a:cs typeface="Arial"/>
              </a:rPr>
              <a:t>ра</a:t>
            </a:r>
            <a:r>
              <a:rPr sz="1400" spc="-40" dirty="0">
                <a:latin typeface="Arial"/>
                <a:cs typeface="Arial"/>
              </a:rPr>
              <a:t>в</a:t>
            </a:r>
            <a:r>
              <a:rPr sz="1400" dirty="0">
                <a:latin typeface="Arial"/>
                <a:cs typeface="Arial"/>
              </a:rPr>
              <a:t>л</a:t>
            </a:r>
            <a:r>
              <a:rPr sz="1400" spc="-10" dirty="0">
                <a:latin typeface="Arial"/>
                <a:cs typeface="Arial"/>
              </a:rPr>
              <a:t>я</a:t>
            </a:r>
            <a:r>
              <a:rPr sz="1400" dirty="0">
                <a:latin typeface="Arial"/>
                <a:cs typeface="Arial"/>
              </a:rPr>
              <a:t>ющ</a:t>
            </a:r>
            <a:r>
              <a:rPr sz="1400" spc="-10" dirty="0">
                <a:latin typeface="Arial"/>
                <a:cs typeface="Arial"/>
              </a:rPr>
              <a:t>и</a:t>
            </a:r>
            <a:r>
              <a:rPr sz="1400" dirty="0">
                <a:latin typeface="Arial"/>
                <a:cs typeface="Arial"/>
              </a:rPr>
              <a:t>х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п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тр</a:t>
            </a:r>
            <a:r>
              <a:rPr sz="1400" spc="-40" dirty="0">
                <a:latin typeface="Arial"/>
                <a:cs typeface="Arial"/>
              </a:rPr>
              <a:t>а</a:t>
            </a:r>
            <a:r>
              <a:rPr sz="1400" dirty="0">
                <a:latin typeface="Arial"/>
                <a:cs typeface="Arial"/>
              </a:rPr>
              <a:t>т</a:t>
            </a:r>
            <a:r>
              <a:rPr sz="1400" spc="-5" dirty="0">
                <a:latin typeface="Arial"/>
                <a:cs typeface="Arial"/>
              </a:rPr>
              <a:t>и</a:t>
            </a:r>
            <a:r>
              <a:rPr sz="1400" spc="-15" dirty="0">
                <a:latin typeface="Arial"/>
                <a:cs typeface="Arial"/>
              </a:rPr>
              <a:t>л</a:t>
            </a:r>
            <a:r>
              <a:rPr sz="1400" dirty="0">
                <a:latin typeface="Arial"/>
                <a:cs typeface="Arial"/>
              </a:rPr>
              <a:t>и б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льше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о</a:t>
            </a:r>
            <a:r>
              <a:rPr sz="1400" dirty="0">
                <a:latin typeface="Arial"/>
                <a:cs typeface="Arial"/>
              </a:rPr>
              <a:t>дно</a:t>
            </a:r>
            <a:r>
              <a:rPr sz="1400" spc="-35" dirty="0">
                <a:latin typeface="Arial"/>
                <a:cs typeface="Arial"/>
              </a:rPr>
              <a:t>г</a:t>
            </a:r>
            <a:r>
              <a:rPr sz="1400" dirty="0">
                <a:latin typeface="Arial"/>
                <a:cs typeface="Arial"/>
              </a:rPr>
              <a:t>о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дня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90648" y="2894838"/>
            <a:ext cx="705485" cy="475615"/>
          </a:xfrm>
          <a:custGeom>
            <a:avLst/>
            <a:gdLst/>
            <a:ahLst/>
            <a:cxnLst/>
            <a:rect l="l" t="t" r="r" b="b"/>
            <a:pathLst>
              <a:path w="705485" h="475614">
                <a:moveTo>
                  <a:pt x="638410" y="438066"/>
                </a:moveTo>
                <a:lnTo>
                  <a:pt x="620776" y="464438"/>
                </a:lnTo>
                <a:lnTo>
                  <a:pt x="705231" y="475234"/>
                </a:lnTo>
                <a:lnTo>
                  <a:pt x="688090" y="445135"/>
                </a:lnTo>
                <a:lnTo>
                  <a:pt x="648969" y="445135"/>
                </a:lnTo>
                <a:lnTo>
                  <a:pt x="638410" y="438066"/>
                </a:lnTo>
                <a:close/>
              </a:path>
              <a:path w="705485" h="475614">
                <a:moveTo>
                  <a:pt x="645441" y="427552"/>
                </a:moveTo>
                <a:lnTo>
                  <a:pt x="638410" y="438066"/>
                </a:lnTo>
                <a:lnTo>
                  <a:pt x="648969" y="445135"/>
                </a:lnTo>
                <a:lnTo>
                  <a:pt x="655954" y="434593"/>
                </a:lnTo>
                <a:lnTo>
                  <a:pt x="645441" y="427552"/>
                </a:lnTo>
                <a:close/>
              </a:path>
              <a:path w="705485" h="475614">
                <a:moveTo>
                  <a:pt x="663066" y="401192"/>
                </a:moveTo>
                <a:lnTo>
                  <a:pt x="645441" y="427552"/>
                </a:lnTo>
                <a:lnTo>
                  <a:pt x="655954" y="434593"/>
                </a:lnTo>
                <a:lnTo>
                  <a:pt x="648969" y="445135"/>
                </a:lnTo>
                <a:lnTo>
                  <a:pt x="688090" y="445135"/>
                </a:lnTo>
                <a:lnTo>
                  <a:pt x="663066" y="401192"/>
                </a:lnTo>
                <a:close/>
              </a:path>
              <a:path w="705485" h="475614">
                <a:moveTo>
                  <a:pt x="7112" y="0"/>
                </a:moveTo>
                <a:lnTo>
                  <a:pt x="0" y="10667"/>
                </a:lnTo>
                <a:lnTo>
                  <a:pt x="638410" y="438066"/>
                </a:lnTo>
                <a:lnTo>
                  <a:pt x="645441" y="427552"/>
                </a:lnTo>
                <a:lnTo>
                  <a:pt x="7112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67405" y="4174236"/>
            <a:ext cx="567690" cy="846455"/>
          </a:xfrm>
          <a:custGeom>
            <a:avLst/>
            <a:gdLst/>
            <a:ahLst/>
            <a:cxnLst/>
            <a:rect l="l" t="t" r="r" b="b"/>
            <a:pathLst>
              <a:path w="567689" h="846454">
                <a:moveTo>
                  <a:pt x="519734" y="59868"/>
                </a:moveTo>
                <a:lnTo>
                  <a:pt x="0" y="839469"/>
                </a:lnTo>
                <a:lnTo>
                  <a:pt x="10668" y="846454"/>
                </a:lnTo>
                <a:lnTo>
                  <a:pt x="530311" y="66926"/>
                </a:lnTo>
                <a:lnTo>
                  <a:pt x="519734" y="59868"/>
                </a:lnTo>
                <a:close/>
              </a:path>
              <a:path w="567689" h="846454">
                <a:moveTo>
                  <a:pt x="561167" y="49275"/>
                </a:moveTo>
                <a:lnTo>
                  <a:pt x="526795" y="49275"/>
                </a:lnTo>
                <a:lnTo>
                  <a:pt x="537336" y="56387"/>
                </a:lnTo>
                <a:lnTo>
                  <a:pt x="530311" y="66926"/>
                </a:lnTo>
                <a:lnTo>
                  <a:pt x="556768" y="84581"/>
                </a:lnTo>
                <a:lnTo>
                  <a:pt x="561167" y="49275"/>
                </a:lnTo>
                <a:close/>
              </a:path>
              <a:path w="567689" h="846454">
                <a:moveTo>
                  <a:pt x="526795" y="49275"/>
                </a:moveTo>
                <a:lnTo>
                  <a:pt x="519734" y="59868"/>
                </a:lnTo>
                <a:lnTo>
                  <a:pt x="530311" y="66926"/>
                </a:lnTo>
                <a:lnTo>
                  <a:pt x="537336" y="56387"/>
                </a:lnTo>
                <a:lnTo>
                  <a:pt x="526795" y="49275"/>
                </a:lnTo>
                <a:close/>
              </a:path>
              <a:path w="567689" h="846454">
                <a:moveTo>
                  <a:pt x="567308" y="0"/>
                </a:moveTo>
                <a:lnTo>
                  <a:pt x="493394" y="42290"/>
                </a:lnTo>
                <a:lnTo>
                  <a:pt x="519734" y="59868"/>
                </a:lnTo>
                <a:lnTo>
                  <a:pt x="526795" y="49275"/>
                </a:lnTo>
                <a:lnTo>
                  <a:pt x="561167" y="49275"/>
                </a:lnTo>
                <a:lnTo>
                  <a:pt x="567308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82767" y="2701036"/>
            <a:ext cx="553085" cy="669290"/>
          </a:xfrm>
          <a:custGeom>
            <a:avLst/>
            <a:gdLst/>
            <a:ahLst/>
            <a:cxnLst/>
            <a:rect l="l" t="t" r="r" b="b"/>
            <a:pathLst>
              <a:path w="553085" h="669289">
                <a:moveTo>
                  <a:pt x="19050" y="586231"/>
                </a:moveTo>
                <a:lnTo>
                  <a:pt x="0" y="669163"/>
                </a:lnTo>
                <a:lnTo>
                  <a:pt x="77851" y="634618"/>
                </a:lnTo>
                <a:lnTo>
                  <a:pt x="65195" y="624204"/>
                </a:lnTo>
                <a:lnTo>
                  <a:pt x="45212" y="624204"/>
                </a:lnTo>
                <a:lnTo>
                  <a:pt x="35433" y="616203"/>
                </a:lnTo>
                <a:lnTo>
                  <a:pt x="43526" y="606373"/>
                </a:lnTo>
                <a:lnTo>
                  <a:pt x="19050" y="586231"/>
                </a:lnTo>
                <a:close/>
              </a:path>
              <a:path w="553085" h="669289">
                <a:moveTo>
                  <a:pt x="43526" y="606373"/>
                </a:moveTo>
                <a:lnTo>
                  <a:pt x="35433" y="616203"/>
                </a:lnTo>
                <a:lnTo>
                  <a:pt x="45212" y="624204"/>
                </a:lnTo>
                <a:lnTo>
                  <a:pt x="53284" y="614403"/>
                </a:lnTo>
                <a:lnTo>
                  <a:pt x="43526" y="606373"/>
                </a:lnTo>
                <a:close/>
              </a:path>
              <a:path w="553085" h="669289">
                <a:moveTo>
                  <a:pt x="53284" y="614403"/>
                </a:moveTo>
                <a:lnTo>
                  <a:pt x="45212" y="624204"/>
                </a:lnTo>
                <a:lnTo>
                  <a:pt x="65195" y="624204"/>
                </a:lnTo>
                <a:lnTo>
                  <a:pt x="53284" y="614403"/>
                </a:lnTo>
                <a:close/>
              </a:path>
              <a:path w="553085" h="669289">
                <a:moveTo>
                  <a:pt x="542798" y="0"/>
                </a:moveTo>
                <a:lnTo>
                  <a:pt x="43526" y="606373"/>
                </a:lnTo>
                <a:lnTo>
                  <a:pt x="53284" y="614403"/>
                </a:lnTo>
                <a:lnTo>
                  <a:pt x="552577" y="8127"/>
                </a:lnTo>
                <a:lnTo>
                  <a:pt x="542798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54523" y="4058411"/>
            <a:ext cx="980440" cy="798830"/>
          </a:xfrm>
          <a:custGeom>
            <a:avLst/>
            <a:gdLst/>
            <a:ahLst/>
            <a:cxnLst/>
            <a:rect l="l" t="t" r="r" b="b"/>
            <a:pathLst>
              <a:path w="980439" h="798829">
                <a:moveTo>
                  <a:pt x="63084" y="43203"/>
                </a:moveTo>
                <a:lnTo>
                  <a:pt x="55101" y="52998"/>
                </a:lnTo>
                <a:lnTo>
                  <a:pt x="972312" y="798702"/>
                </a:lnTo>
                <a:lnTo>
                  <a:pt x="980313" y="788796"/>
                </a:lnTo>
                <a:lnTo>
                  <a:pt x="63084" y="43203"/>
                </a:lnTo>
                <a:close/>
              </a:path>
              <a:path w="980439" h="798829">
                <a:moveTo>
                  <a:pt x="0" y="0"/>
                </a:moveTo>
                <a:lnTo>
                  <a:pt x="35051" y="77596"/>
                </a:lnTo>
                <a:lnTo>
                  <a:pt x="55101" y="52998"/>
                </a:lnTo>
                <a:lnTo>
                  <a:pt x="45212" y="44957"/>
                </a:lnTo>
                <a:lnTo>
                  <a:pt x="53212" y="35178"/>
                </a:lnTo>
                <a:lnTo>
                  <a:pt x="69624" y="35178"/>
                </a:lnTo>
                <a:lnTo>
                  <a:pt x="83185" y="18541"/>
                </a:lnTo>
                <a:lnTo>
                  <a:pt x="0" y="0"/>
                </a:lnTo>
                <a:close/>
              </a:path>
              <a:path w="980439" h="798829">
                <a:moveTo>
                  <a:pt x="53212" y="35178"/>
                </a:moveTo>
                <a:lnTo>
                  <a:pt x="45212" y="44957"/>
                </a:lnTo>
                <a:lnTo>
                  <a:pt x="55101" y="52998"/>
                </a:lnTo>
                <a:lnTo>
                  <a:pt x="63084" y="43203"/>
                </a:lnTo>
                <a:lnTo>
                  <a:pt x="53212" y="35178"/>
                </a:lnTo>
                <a:close/>
              </a:path>
              <a:path w="980439" h="798829">
                <a:moveTo>
                  <a:pt x="69624" y="35178"/>
                </a:moveTo>
                <a:lnTo>
                  <a:pt x="53212" y="35178"/>
                </a:lnTo>
                <a:lnTo>
                  <a:pt x="63084" y="43203"/>
                </a:lnTo>
                <a:lnTo>
                  <a:pt x="69624" y="3517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286702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1)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2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ако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b="1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проблема?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257" y="1058418"/>
            <a:ext cx="8662670" cy="615950"/>
          </a:xfrm>
          <a:prstGeom prst="rect">
            <a:avLst/>
          </a:prstGeom>
          <a:ln w="25908">
            <a:solidFill>
              <a:srgbClr val="00295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494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Проблема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хожден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кри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ерием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spc="5" dirty="0">
                <a:latin typeface="Arial"/>
                <a:cs typeface="Arial"/>
              </a:rPr>
              <a:t>ц</a:t>
            </a:r>
            <a:r>
              <a:rPr sz="2000" dirty="0">
                <a:latin typeface="Arial"/>
                <a:cs typeface="Arial"/>
              </a:rPr>
              <a:t>ель,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к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р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ра</a:t>
            </a:r>
            <a:r>
              <a:rPr sz="2000" spc="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0906" y="3454146"/>
            <a:ext cx="4719955" cy="0"/>
          </a:xfrm>
          <a:custGeom>
            <a:avLst/>
            <a:gdLst/>
            <a:ahLst/>
            <a:cxnLst/>
            <a:rect l="l" t="t" r="r" b="b"/>
            <a:pathLst>
              <a:path w="4719955">
                <a:moveTo>
                  <a:pt x="0" y="0"/>
                </a:moveTo>
                <a:lnTo>
                  <a:pt x="4719701" y="0"/>
                </a:lnTo>
              </a:path>
            </a:pathLst>
          </a:custGeom>
          <a:ln w="228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0906" y="4109466"/>
            <a:ext cx="4719955" cy="0"/>
          </a:xfrm>
          <a:custGeom>
            <a:avLst/>
            <a:gdLst/>
            <a:ahLst/>
            <a:cxnLst/>
            <a:rect l="l" t="t" r="r" b="b"/>
            <a:pathLst>
              <a:path w="4719955">
                <a:moveTo>
                  <a:pt x="0" y="0"/>
                </a:moveTo>
                <a:lnTo>
                  <a:pt x="4719701" y="0"/>
                </a:lnTo>
              </a:path>
            </a:pathLst>
          </a:custGeom>
          <a:ln w="228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0906" y="3804666"/>
            <a:ext cx="3940175" cy="0"/>
          </a:xfrm>
          <a:custGeom>
            <a:avLst/>
            <a:gdLst/>
            <a:ahLst/>
            <a:cxnLst/>
            <a:rect l="l" t="t" r="r" b="b"/>
            <a:pathLst>
              <a:path w="3940175">
                <a:moveTo>
                  <a:pt x="0" y="0"/>
                </a:moveTo>
                <a:lnTo>
                  <a:pt x="3940175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2634" y="3454146"/>
            <a:ext cx="76200" cy="655955"/>
          </a:xfrm>
          <a:custGeom>
            <a:avLst/>
            <a:gdLst/>
            <a:ahLst/>
            <a:cxnLst/>
            <a:rect l="l" t="t" r="r" b="b"/>
            <a:pathLst>
              <a:path w="76200" h="655954">
                <a:moveTo>
                  <a:pt x="28193" y="579374"/>
                </a:moveTo>
                <a:lnTo>
                  <a:pt x="0" y="579374"/>
                </a:lnTo>
                <a:lnTo>
                  <a:pt x="38100" y="655574"/>
                </a:lnTo>
                <a:lnTo>
                  <a:pt x="69850" y="592074"/>
                </a:lnTo>
                <a:lnTo>
                  <a:pt x="28193" y="592074"/>
                </a:lnTo>
                <a:lnTo>
                  <a:pt x="28193" y="579374"/>
                </a:lnTo>
                <a:close/>
              </a:path>
              <a:path w="76200" h="655954">
                <a:moveTo>
                  <a:pt x="48005" y="63500"/>
                </a:moveTo>
                <a:lnTo>
                  <a:pt x="28193" y="63500"/>
                </a:lnTo>
                <a:lnTo>
                  <a:pt x="28193" y="592074"/>
                </a:lnTo>
                <a:lnTo>
                  <a:pt x="48005" y="592074"/>
                </a:lnTo>
                <a:lnTo>
                  <a:pt x="48005" y="63500"/>
                </a:lnTo>
                <a:close/>
              </a:path>
              <a:path w="76200" h="655954">
                <a:moveTo>
                  <a:pt x="76200" y="579374"/>
                </a:moveTo>
                <a:lnTo>
                  <a:pt x="48005" y="579374"/>
                </a:lnTo>
                <a:lnTo>
                  <a:pt x="48005" y="592074"/>
                </a:lnTo>
                <a:lnTo>
                  <a:pt x="69850" y="592074"/>
                </a:lnTo>
                <a:lnTo>
                  <a:pt x="76200" y="579374"/>
                </a:lnTo>
                <a:close/>
              </a:path>
              <a:path w="76200" h="655954">
                <a:moveTo>
                  <a:pt x="38100" y="0"/>
                </a:moveTo>
                <a:lnTo>
                  <a:pt x="0" y="76200"/>
                </a:lnTo>
                <a:lnTo>
                  <a:pt x="28193" y="76200"/>
                </a:lnTo>
                <a:lnTo>
                  <a:pt x="28193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655954">
                <a:moveTo>
                  <a:pt x="69850" y="63500"/>
                </a:moveTo>
                <a:lnTo>
                  <a:pt x="48005" y="63500"/>
                </a:lnTo>
                <a:lnTo>
                  <a:pt x="4800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7540" y="1861582"/>
            <a:ext cx="7585075" cy="1677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Примеры: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1.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Г</a:t>
            </a:r>
            <a:r>
              <a:rPr sz="2000" dirty="0">
                <a:latin typeface="Arial"/>
                <a:cs typeface="Arial"/>
              </a:rPr>
              <a:t>еом</a:t>
            </a:r>
            <a:r>
              <a:rPr sz="2000" spc="-70" dirty="0">
                <a:latin typeface="Arial"/>
                <a:cs typeface="Arial"/>
              </a:rPr>
              <a:t>е</a:t>
            </a:r>
            <a:r>
              <a:rPr sz="2000" dirty="0">
                <a:latin typeface="Arial"/>
                <a:cs typeface="Arial"/>
              </a:rPr>
              <a:t>тр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обра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анной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75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али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а</a:t>
            </a:r>
            <a:r>
              <a:rPr sz="2000" spc="-30" dirty="0">
                <a:latin typeface="Arial"/>
                <a:cs typeface="Arial"/>
              </a:rPr>
              <a:t>х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ся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вне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50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ля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до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spc="-3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50" dirty="0">
                <a:latin typeface="Arial"/>
                <a:cs typeface="Arial"/>
              </a:rPr>
              <a:t>к</a:t>
            </a:r>
            <a:r>
              <a:rPr sz="2000" dirty="0">
                <a:latin typeface="Arial"/>
                <a:cs typeface="Arial"/>
              </a:rPr>
              <a:t>а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100">
              <a:latin typeface="Times New Roman"/>
              <a:cs typeface="Times New Roman"/>
            </a:endParaRPr>
          </a:p>
          <a:p>
            <a:pPr marR="1819275" algn="ctr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×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9491" y="3529716"/>
            <a:ext cx="123952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2775" indent="-600075">
              <a:lnSpc>
                <a:spcPct val="100000"/>
              </a:lnSpc>
              <a:buSzPct val="290909"/>
              <a:buFont typeface="Arial"/>
              <a:buChar char="○"/>
              <a:tabLst>
                <a:tab pos="613410" algn="l"/>
              </a:tabLst>
            </a:pPr>
            <a:r>
              <a:rPr sz="1100" dirty="0">
                <a:latin typeface="Arial"/>
                <a:cs typeface="Arial"/>
              </a:rPr>
              <a:t>Кр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т</a:t>
            </a:r>
            <a:r>
              <a:rPr sz="1100" spc="-10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й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71261" y="3635554"/>
            <a:ext cx="539115" cy="33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П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ле доп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с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а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7672" y="3605916"/>
            <a:ext cx="269875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>
                <a:latin typeface="Arial"/>
                <a:cs typeface="Arial"/>
              </a:rPr>
              <a:t>○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91767" y="4072259"/>
            <a:ext cx="263525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×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7916" y="4877070"/>
            <a:ext cx="356616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925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2.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су</a:t>
            </a:r>
            <a:r>
              <a:rPr sz="2000" spc="-3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ствие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тра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м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норма Нал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чие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тра</a:t>
            </a:r>
            <a:r>
              <a:rPr sz="2000" spc="-25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м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93963" y="6341064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5199" y="569422"/>
            <a:ext cx="293814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Ка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его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рии</a:t>
            </a:r>
            <a:r>
              <a:rPr sz="1900" b="1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проблем</a:t>
            </a:r>
            <a:r>
              <a:rPr sz="1900" b="1" spc="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(</a:t>
            </a:r>
            <a:r>
              <a:rPr sz="1900" b="1" dirty="0">
                <a:solidFill>
                  <a:srgbClr val="00295F"/>
                </a:solidFill>
                <a:latin typeface="Arial"/>
                <a:cs typeface="Arial"/>
              </a:rPr>
              <a:t>1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/2)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16136" y="6447440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6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838756"/>
              </p:ext>
            </p:extLst>
          </p:nvPr>
        </p:nvGraphicFramePr>
        <p:xfrm>
          <a:off x="325437" y="884682"/>
          <a:ext cx="8424862" cy="4952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7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8956">
                      <a:solidFill>
                        <a:srgbClr val="0066C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8956">
                      <a:solidFill>
                        <a:srgbClr val="0066C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8956">
                      <a:solidFill>
                        <a:srgbClr val="0066C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8956">
                      <a:solidFill>
                        <a:srgbClr val="0066CC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Arial"/>
                          <a:cs typeface="Arial"/>
                        </a:rPr>
                        <a:t>№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1800" spc="-4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2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3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г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ор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ия</a:t>
                      </a:r>
                      <a:r>
                        <a:rPr sz="1800" spc="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б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лем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Оп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4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6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ление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95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2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бы р</a:t>
                      </a:r>
                      <a:r>
                        <a:rPr sz="1800" spc="-15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ше</a:t>
                      </a:r>
                      <a:r>
                        <a:rPr sz="1800" dirty="0">
                          <a:solidFill>
                            <a:srgbClr val="00295F"/>
                          </a:solidFill>
                          <a:latin typeface="Arial"/>
                          <a:cs typeface="Arial"/>
                        </a:rPr>
                        <a:t>ния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582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960119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Фа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ские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06375">
                        <a:lnSpc>
                          <a:spcPct val="100000"/>
                        </a:lnSpc>
                      </a:pPr>
                      <a:r>
                        <a:rPr sz="18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зница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жду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ским 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нием 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й (кри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ии,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анда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ты и </a:t>
                      </a:r>
                      <a:r>
                        <a:rPr sz="1800" spc="-204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327660">
                        <a:lnSpc>
                          <a:spcPct val="100000"/>
                        </a:lnSpc>
                      </a:pPr>
                      <a:r>
                        <a:rPr sz="1800" spc="-1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стр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нение р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зницы м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жду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ским 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нием 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й.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582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657860">
                        <a:lnSpc>
                          <a:spcPct val="100000"/>
                        </a:lnSpc>
                      </a:pPr>
                      <a:r>
                        <a:rPr sz="1800" spc="-10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ип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ские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27329">
                        <a:lnSpc>
                          <a:spcPct val="100000"/>
                        </a:lnSpc>
                      </a:pPr>
                      <a:r>
                        <a:rPr sz="1800" spc="-65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зница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жду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фа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ским 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нием и 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мым</a:t>
                      </a:r>
                      <a:r>
                        <a:rPr sz="1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по с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й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 и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ьным 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нием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Вн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ние новых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7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дов 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293751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Ка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его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рии</a:t>
            </a:r>
            <a:r>
              <a:rPr sz="1900" b="1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проблем</a:t>
            </a:r>
            <a:r>
              <a:rPr sz="1900" b="1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(2/2)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630" y="3153918"/>
            <a:ext cx="2428240" cy="407034"/>
          </a:xfrm>
          <a:prstGeom prst="rect">
            <a:avLst/>
          </a:prstGeom>
          <a:ln w="25908">
            <a:solidFill>
              <a:srgbClr val="00295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431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Критерии,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тандарты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4715" y="5303520"/>
            <a:ext cx="2313940" cy="745490"/>
          </a:xfrm>
          <a:custGeom>
            <a:avLst/>
            <a:gdLst/>
            <a:ahLst/>
            <a:cxnLst/>
            <a:rect l="l" t="t" r="r" b="b"/>
            <a:pathLst>
              <a:path w="2313940" h="745489">
                <a:moveTo>
                  <a:pt x="1156716" y="0"/>
                </a:moveTo>
                <a:lnTo>
                  <a:pt x="1061847" y="1235"/>
                </a:lnTo>
                <a:lnTo>
                  <a:pt x="969090" y="4876"/>
                </a:lnTo>
                <a:lnTo>
                  <a:pt x="878744" y="10829"/>
                </a:lnTo>
                <a:lnTo>
                  <a:pt x="791104" y="18996"/>
                </a:lnTo>
                <a:lnTo>
                  <a:pt x="706470" y="29282"/>
                </a:lnTo>
                <a:lnTo>
                  <a:pt x="625138" y="41591"/>
                </a:lnTo>
                <a:lnTo>
                  <a:pt x="547407" y="55826"/>
                </a:lnTo>
                <a:lnTo>
                  <a:pt x="473575" y="71893"/>
                </a:lnTo>
                <a:lnTo>
                  <a:pt x="403938" y="89695"/>
                </a:lnTo>
                <a:lnTo>
                  <a:pt x="338794" y="109137"/>
                </a:lnTo>
                <a:lnTo>
                  <a:pt x="278442" y="130122"/>
                </a:lnTo>
                <a:lnTo>
                  <a:pt x="223179" y="152554"/>
                </a:lnTo>
                <a:lnTo>
                  <a:pt x="173302" y="176338"/>
                </a:lnTo>
                <a:lnTo>
                  <a:pt x="129110" y="201378"/>
                </a:lnTo>
                <a:lnTo>
                  <a:pt x="90900" y="227578"/>
                </a:lnTo>
                <a:lnTo>
                  <a:pt x="58970" y="254842"/>
                </a:lnTo>
                <a:lnTo>
                  <a:pt x="15139" y="312177"/>
                </a:lnTo>
                <a:lnTo>
                  <a:pt x="0" y="372618"/>
                </a:lnTo>
                <a:lnTo>
                  <a:pt x="3834" y="403178"/>
                </a:lnTo>
                <a:lnTo>
                  <a:pt x="33617" y="462162"/>
                </a:lnTo>
                <a:lnTo>
                  <a:pt x="90900" y="517657"/>
                </a:lnTo>
                <a:lnTo>
                  <a:pt x="129110" y="543857"/>
                </a:lnTo>
                <a:lnTo>
                  <a:pt x="173302" y="568897"/>
                </a:lnTo>
                <a:lnTo>
                  <a:pt x="223179" y="592681"/>
                </a:lnTo>
                <a:lnTo>
                  <a:pt x="278442" y="615113"/>
                </a:lnTo>
                <a:lnTo>
                  <a:pt x="338794" y="636098"/>
                </a:lnTo>
                <a:lnTo>
                  <a:pt x="403938" y="655540"/>
                </a:lnTo>
                <a:lnTo>
                  <a:pt x="473575" y="673342"/>
                </a:lnTo>
                <a:lnTo>
                  <a:pt x="547407" y="689409"/>
                </a:lnTo>
                <a:lnTo>
                  <a:pt x="625138" y="703644"/>
                </a:lnTo>
                <a:lnTo>
                  <a:pt x="706470" y="715953"/>
                </a:lnTo>
                <a:lnTo>
                  <a:pt x="791104" y="726239"/>
                </a:lnTo>
                <a:lnTo>
                  <a:pt x="878744" y="734406"/>
                </a:lnTo>
                <a:lnTo>
                  <a:pt x="969090" y="740359"/>
                </a:lnTo>
                <a:lnTo>
                  <a:pt x="1061847" y="744000"/>
                </a:lnTo>
                <a:lnTo>
                  <a:pt x="1156716" y="745236"/>
                </a:lnTo>
                <a:lnTo>
                  <a:pt x="1251581" y="744000"/>
                </a:lnTo>
                <a:lnTo>
                  <a:pt x="1344334" y="740359"/>
                </a:lnTo>
                <a:lnTo>
                  <a:pt x="1434679" y="734406"/>
                </a:lnTo>
                <a:lnTo>
                  <a:pt x="1522317" y="726239"/>
                </a:lnTo>
                <a:lnTo>
                  <a:pt x="1606950" y="715953"/>
                </a:lnTo>
                <a:lnTo>
                  <a:pt x="1688281" y="703644"/>
                </a:lnTo>
                <a:lnTo>
                  <a:pt x="1766012" y="689409"/>
                </a:lnTo>
                <a:lnTo>
                  <a:pt x="1839845" y="673342"/>
                </a:lnTo>
                <a:lnTo>
                  <a:pt x="1909483" y="655540"/>
                </a:lnTo>
                <a:lnTo>
                  <a:pt x="1974627" y="636098"/>
                </a:lnTo>
                <a:lnTo>
                  <a:pt x="2034980" y="615113"/>
                </a:lnTo>
                <a:lnTo>
                  <a:pt x="2090245" y="592681"/>
                </a:lnTo>
                <a:lnTo>
                  <a:pt x="2140123" y="568897"/>
                </a:lnTo>
                <a:lnTo>
                  <a:pt x="2184316" y="543857"/>
                </a:lnTo>
                <a:lnTo>
                  <a:pt x="2222527" y="517657"/>
                </a:lnTo>
                <a:lnTo>
                  <a:pt x="2254459" y="490393"/>
                </a:lnTo>
                <a:lnTo>
                  <a:pt x="2298291" y="433058"/>
                </a:lnTo>
                <a:lnTo>
                  <a:pt x="2313432" y="372618"/>
                </a:lnTo>
                <a:lnTo>
                  <a:pt x="2309597" y="342057"/>
                </a:lnTo>
                <a:lnTo>
                  <a:pt x="2279813" y="283073"/>
                </a:lnTo>
                <a:lnTo>
                  <a:pt x="2222527" y="227578"/>
                </a:lnTo>
                <a:lnTo>
                  <a:pt x="2184316" y="201378"/>
                </a:lnTo>
                <a:lnTo>
                  <a:pt x="2140123" y="176338"/>
                </a:lnTo>
                <a:lnTo>
                  <a:pt x="2090245" y="152554"/>
                </a:lnTo>
                <a:lnTo>
                  <a:pt x="2034980" y="130122"/>
                </a:lnTo>
                <a:lnTo>
                  <a:pt x="1974627" y="109137"/>
                </a:lnTo>
                <a:lnTo>
                  <a:pt x="1909483" y="89695"/>
                </a:lnTo>
                <a:lnTo>
                  <a:pt x="1839845" y="71893"/>
                </a:lnTo>
                <a:lnTo>
                  <a:pt x="1766012" y="55826"/>
                </a:lnTo>
                <a:lnTo>
                  <a:pt x="1688281" y="41591"/>
                </a:lnTo>
                <a:lnTo>
                  <a:pt x="1606950" y="29282"/>
                </a:lnTo>
                <a:lnTo>
                  <a:pt x="1522317" y="18996"/>
                </a:lnTo>
                <a:lnTo>
                  <a:pt x="1434679" y="10829"/>
                </a:lnTo>
                <a:lnTo>
                  <a:pt x="1344334" y="4876"/>
                </a:lnTo>
                <a:lnTo>
                  <a:pt x="1251581" y="1235"/>
                </a:lnTo>
                <a:lnTo>
                  <a:pt x="1156716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4715" y="5303520"/>
            <a:ext cx="2313940" cy="745490"/>
          </a:xfrm>
          <a:custGeom>
            <a:avLst/>
            <a:gdLst/>
            <a:ahLst/>
            <a:cxnLst/>
            <a:rect l="l" t="t" r="r" b="b"/>
            <a:pathLst>
              <a:path w="2313940" h="745489">
                <a:moveTo>
                  <a:pt x="0" y="372618"/>
                </a:moveTo>
                <a:lnTo>
                  <a:pt x="15139" y="312177"/>
                </a:lnTo>
                <a:lnTo>
                  <a:pt x="58970" y="254842"/>
                </a:lnTo>
                <a:lnTo>
                  <a:pt x="90900" y="227578"/>
                </a:lnTo>
                <a:lnTo>
                  <a:pt x="129110" y="201378"/>
                </a:lnTo>
                <a:lnTo>
                  <a:pt x="173302" y="176338"/>
                </a:lnTo>
                <a:lnTo>
                  <a:pt x="223179" y="152554"/>
                </a:lnTo>
                <a:lnTo>
                  <a:pt x="278442" y="130122"/>
                </a:lnTo>
                <a:lnTo>
                  <a:pt x="338794" y="109137"/>
                </a:lnTo>
                <a:lnTo>
                  <a:pt x="403938" y="89695"/>
                </a:lnTo>
                <a:lnTo>
                  <a:pt x="473575" y="71893"/>
                </a:lnTo>
                <a:lnTo>
                  <a:pt x="547407" y="55826"/>
                </a:lnTo>
                <a:lnTo>
                  <a:pt x="625138" y="41591"/>
                </a:lnTo>
                <a:lnTo>
                  <a:pt x="706470" y="29282"/>
                </a:lnTo>
                <a:lnTo>
                  <a:pt x="791104" y="18996"/>
                </a:lnTo>
                <a:lnTo>
                  <a:pt x="878744" y="10829"/>
                </a:lnTo>
                <a:lnTo>
                  <a:pt x="969090" y="4876"/>
                </a:lnTo>
                <a:lnTo>
                  <a:pt x="1061847" y="1235"/>
                </a:lnTo>
                <a:lnTo>
                  <a:pt x="1156716" y="0"/>
                </a:lnTo>
                <a:lnTo>
                  <a:pt x="1251581" y="1235"/>
                </a:lnTo>
                <a:lnTo>
                  <a:pt x="1344334" y="4876"/>
                </a:lnTo>
                <a:lnTo>
                  <a:pt x="1434679" y="10829"/>
                </a:lnTo>
                <a:lnTo>
                  <a:pt x="1522317" y="18996"/>
                </a:lnTo>
                <a:lnTo>
                  <a:pt x="1606950" y="29282"/>
                </a:lnTo>
                <a:lnTo>
                  <a:pt x="1688281" y="41591"/>
                </a:lnTo>
                <a:lnTo>
                  <a:pt x="1766012" y="55826"/>
                </a:lnTo>
                <a:lnTo>
                  <a:pt x="1839845" y="71893"/>
                </a:lnTo>
                <a:lnTo>
                  <a:pt x="1909483" y="89695"/>
                </a:lnTo>
                <a:lnTo>
                  <a:pt x="1974627" y="109137"/>
                </a:lnTo>
                <a:lnTo>
                  <a:pt x="2034980" y="130122"/>
                </a:lnTo>
                <a:lnTo>
                  <a:pt x="2090245" y="152554"/>
                </a:lnTo>
                <a:lnTo>
                  <a:pt x="2140123" y="176338"/>
                </a:lnTo>
                <a:lnTo>
                  <a:pt x="2184316" y="201378"/>
                </a:lnTo>
                <a:lnTo>
                  <a:pt x="2222527" y="227578"/>
                </a:lnTo>
                <a:lnTo>
                  <a:pt x="2254459" y="254842"/>
                </a:lnTo>
                <a:lnTo>
                  <a:pt x="2298291" y="312177"/>
                </a:lnTo>
                <a:lnTo>
                  <a:pt x="2313432" y="372618"/>
                </a:lnTo>
                <a:lnTo>
                  <a:pt x="2309597" y="403178"/>
                </a:lnTo>
                <a:lnTo>
                  <a:pt x="2279813" y="462162"/>
                </a:lnTo>
                <a:lnTo>
                  <a:pt x="2222527" y="517657"/>
                </a:lnTo>
                <a:lnTo>
                  <a:pt x="2184316" y="543857"/>
                </a:lnTo>
                <a:lnTo>
                  <a:pt x="2140123" y="568897"/>
                </a:lnTo>
                <a:lnTo>
                  <a:pt x="2090245" y="592681"/>
                </a:lnTo>
                <a:lnTo>
                  <a:pt x="2034980" y="615113"/>
                </a:lnTo>
                <a:lnTo>
                  <a:pt x="1974627" y="636098"/>
                </a:lnTo>
                <a:lnTo>
                  <a:pt x="1909483" y="655540"/>
                </a:lnTo>
                <a:lnTo>
                  <a:pt x="1839845" y="673342"/>
                </a:lnTo>
                <a:lnTo>
                  <a:pt x="1766012" y="689409"/>
                </a:lnTo>
                <a:lnTo>
                  <a:pt x="1688281" y="703644"/>
                </a:lnTo>
                <a:lnTo>
                  <a:pt x="1606950" y="715953"/>
                </a:lnTo>
                <a:lnTo>
                  <a:pt x="1522317" y="726239"/>
                </a:lnTo>
                <a:lnTo>
                  <a:pt x="1434679" y="734406"/>
                </a:lnTo>
                <a:lnTo>
                  <a:pt x="1344334" y="740359"/>
                </a:lnTo>
                <a:lnTo>
                  <a:pt x="1251581" y="744000"/>
                </a:lnTo>
                <a:lnTo>
                  <a:pt x="1156716" y="745236"/>
                </a:lnTo>
                <a:lnTo>
                  <a:pt x="1061847" y="744000"/>
                </a:lnTo>
                <a:lnTo>
                  <a:pt x="969090" y="740359"/>
                </a:lnTo>
                <a:lnTo>
                  <a:pt x="878744" y="734406"/>
                </a:lnTo>
                <a:lnTo>
                  <a:pt x="791104" y="726239"/>
                </a:lnTo>
                <a:lnTo>
                  <a:pt x="706470" y="715953"/>
                </a:lnTo>
                <a:lnTo>
                  <a:pt x="625138" y="703644"/>
                </a:lnTo>
                <a:lnTo>
                  <a:pt x="547407" y="689409"/>
                </a:lnTo>
                <a:lnTo>
                  <a:pt x="473575" y="673342"/>
                </a:lnTo>
                <a:lnTo>
                  <a:pt x="403938" y="655540"/>
                </a:lnTo>
                <a:lnTo>
                  <a:pt x="338794" y="636098"/>
                </a:lnTo>
                <a:lnTo>
                  <a:pt x="278442" y="615113"/>
                </a:lnTo>
                <a:lnTo>
                  <a:pt x="223179" y="592681"/>
                </a:lnTo>
                <a:lnTo>
                  <a:pt x="173302" y="568897"/>
                </a:lnTo>
                <a:lnTo>
                  <a:pt x="129110" y="543857"/>
                </a:lnTo>
                <a:lnTo>
                  <a:pt x="90900" y="517657"/>
                </a:lnTo>
                <a:lnTo>
                  <a:pt x="58970" y="490393"/>
                </a:lnTo>
                <a:lnTo>
                  <a:pt x="15139" y="433058"/>
                </a:lnTo>
                <a:lnTo>
                  <a:pt x="0" y="372618"/>
                </a:lnTo>
                <a:close/>
              </a:path>
            </a:pathLst>
          </a:custGeom>
          <a:ln w="9143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39495" y="5454845"/>
            <a:ext cx="1223010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ес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ое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ос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оя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ие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10283" y="3632454"/>
            <a:ext cx="78105" cy="1494155"/>
          </a:xfrm>
          <a:custGeom>
            <a:avLst/>
            <a:gdLst/>
            <a:ahLst/>
            <a:cxnLst/>
            <a:rect l="l" t="t" r="r" b="b"/>
            <a:pathLst>
              <a:path w="78105" h="1494154">
                <a:moveTo>
                  <a:pt x="25907" y="1416050"/>
                </a:moveTo>
                <a:lnTo>
                  <a:pt x="0" y="1416050"/>
                </a:lnTo>
                <a:lnTo>
                  <a:pt x="38862" y="1493774"/>
                </a:lnTo>
                <a:lnTo>
                  <a:pt x="71247" y="1429004"/>
                </a:lnTo>
                <a:lnTo>
                  <a:pt x="25907" y="1429004"/>
                </a:lnTo>
                <a:lnTo>
                  <a:pt x="25907" y="1416050"/>
                </a:lnTo>
                <a:close/>
              </a:path>
              <a:path w="78105" h="1494154">
                <a:moveTo>
                  <a:pt x="51815" y="64769"/>
                </a:moveTo>
                <a:lnTo>
                  <a:pt x="25907" y="64769"/>
                </a:lnTo>
                <a:lnTo>
                  <a:pt x="25907" y="1429004"/>
                </a:lnTo>
                <a:lnTo>
                  <a:pt x="51815" y="1429004"/>
                </a:lnTo>
                <a:lnTo>
                  <a:pt x="51815" y="64769"/>
                </a:lnTo>
                <a:close/>
              </a:path>
              <a:path w="78105" h="1494154">
                <a:moveTo>
                  <a:pt x="77724" y="1416050"/>
                </a:moveTo>
                <a:lnTo>
                  <a:pt x="51815" y="1416050"/>
                </a:lnTo>
                <a:lnTo>
                  <a:pt x="51815" y="1429004"/>
                </a:lnTo>
                <a:lnTo>
                  <a:pt x="71247" y="1429004"/>
                </a:lnTo>
                <a:lnTo>
                  <a:pt x="77724" y="1416050"/>
                </a:lnTo>
                <a:close/>
              </a:path>
              <a:path w="78105" h="1494154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5" h="1494154">
                <a:moveTo>
                  <a:pt x="71247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2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73296" y="1735074"/>
            <a:ext cx="78105" cy="1139825"/>
          </a:xfrm>
          <a:custGeom>
            <a:avLst/>
            <a:gdLst/>
            <a:ahLst/>
            <a:cxnLst/>
            <a:rect l="l" t="t" r="r" b="b"/>
            <a:pathLst>
              <a:path w="78104" h="1139825">
                <a:moveTo>
                  <a:pt x="25907" y="1062101"/>
                </a:moveTo>
                <a:lnTo>
                  <a:pt x="0" y="1062101"/>
                </a:lnTo>
                <a:lnTo>
                  <a:pt x="38862" y="1139825"/>
                </a:lnTo>
                <a:lnTo>
                  <a:pt x="71247" y="1075054"/>
                </a:lnTo>
                <a:lnTo>
                  <a:pt x="25907" y="1075054"/>
                </a:lnTo>
                <a:lnTo>
                  <a:pt x="25907" y="1062101"/>
                </a:lnTo>
                <a:close/>
              </a:path>
              <a:path w="78104" h="1139825">
                <a:moveTo>
                  <a:pt x="51815" y="64769"/>
                </a:moveTo>
                <a:lnTo>
                  <a:pt x="25907" y="64769"/>
                </a:lnTo>
                <a:lnTo>
                  <a:pt x="25907" y="1075054"/>
                </a:lnTo>
                <a:lnTo>
                  <a:pt x="51815" y="1075054"/>
                </a:lnTo>
                <a:lnTo>
                  <a:pt x="51815" y="64769"/>
                </a:lnTo>
                <a:close/>
              </a:path>
              <a:path w="78104" h="1139825">
                <a:moveTo>
                  <a:pt x="77724" y="1062101"/>
                </a:moveTo>
                <a:lnTo>
                  <a:pt x="51815" y="1062101"/>
                </a:lnTo>
                <a:lnTo>
                  <a:pt x="51815" y="1075054"/>
                </a:lnTo>
                <a:lnTo>
                  <a:pt x="71247" y="1075054"/>
                </a:lnTo>
                <a:lnTo>
                  <a:pt x="77724" y="1062101"/>
                </a:lnTo>
                <a:close/>
              </a:path>
              <a:path w="78104" h="1139825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6" y="64769"/>
                </a:lnTo>
                <a:lnTo>
                  <a:pt x="38862" y="0"/>
                </a:lnTo>
                <a:close/>
              </a:path>
              <a:path w="78104" h="1139825">
                <a:moveTo>
                  <a:pt x="71246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2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35479" y="4483608"/>
            <a:ext cx="719455" cy="340360"/>
          </a:xfrm>
          <a:custGeom>
            <a:avLst/>
            <a:gdLst/>
            <a:ahLst/>
            <a:cxnLst/>
            <a:rect l="l" t="t" r="r" b="b"/>
            <a:pathLst>
              <a:path w="719455" h="340360">
                <a:moveTo>
                  <a:pt x="549401" y="0"/>
                </a:moveTo>
                <a:lnTo>
                  <a:pt x="549401" y="84962"/>
                </a:lnTo>
                <a:lnTo>
                  <a:pt x="0" y="84962"/>
                </a:lnTo>
                <a:lnTo>
                  <a:pt x="0" y="254888"/>
                </a:lnTo>
                <a:lnTo>
                  <a:pt x="549401" y="254888"/>
                </a:lnTo>
                <a:lnTo>
                  <a:pt x="549401" y="339851"/>
                </a:lnTo>
                <a:lnTo>
                  <a:pt x="719327" y="169925"/>
                </a:lnTo>
                <a:lnTo>
                  <a:pt x="549401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35479" y="4483608"/>
            <a:ext cx="719455" cy="340360"/>
          </a:xfrm>
          <a:custGeom>
            <a:avLst/>
            <a:gdLst/>
            <a:ahLst/>
            <a:cxnLst/>
            <a:rect l="l" t="t" r="r" b="b"/>
            <a:pathLst>
              <a:path w="719455" h="340360">
                <a:moveTo>
                  <a:pt x="0" y="84962"/>
                </a:moveTo>
                <a:lnTo>
                  <a:pt x="549401" y="84962"/>
                </a:lnTo>
                <a:lnTo>
                  <a:pt x="549401" y="0"/>
                </a:lnTo>
                <a:lnTo>
                  <a:pt x="719327" y="169925"/>
                </a:lnTo>
                <a:lnTo>
                  <a:pt x="549401" y="339851"/>
                </a:lnTo>
                <a:lnTo>
                  <a:pt x="549401" y="254888"/>
                </a:lnTo>
                <a:lnTo>
                  <a:pt x="0" y="254888"/>
                </a:lnTo>
                <a:lnTo>
                  <a:pt x="0" y="84962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49952" y="2295144"/>
            <a:ext cx="719455" cy="340360"/>
          </a:xfrm>
          <a:custGeom>
            <a:avLst/>
            <a:gdLst/>
            <a:ahLst/>
            <a:cxnLst/>
            <a:rect l="l" t="t" r="r" b="b"/>
            <a:pathLst>
              <a:path w="719454" h="340360">
                <a:moveTo>
                  <a:pt x="549401" y="0"/>
                </a:moveTo>
                <a:lnTo>
                  <a:pt x="549401" y="84962"/>
                </a:lnTo>
                <a:lnTo>
                  <a:pt x="0" y="84962"/>
                </a:lnTo>
                <a:lnTo>
                  <a:pt x="0" y="254888"/>
                </a:lnTo>
                <a:lnTo>
                  <a:pt x="549401" y="254888"/>
                </a:lnTo>
                <a:lnTo>
                  <a:pt x="549401" y="339851"/>
                </a:lnTo>
                <a:lnTo>
                  <a:pt x="719327" y="169925"/>
                </a:lnTo>
                <a:lnTo>
                  <a:pt x="549401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49952" y="2295144"/>
            <a:ext cx="719455" cy="340360"/>
          </a:xfrm>
          <a:custGeom>
            <a:avLst/>
            <a:gdLst/>
            <a:ahLst/>
            <a:cxnLst/>
            <a:rect l="l" t="t" r="r" b="b"/>
            <a:pathLst>
              <a:path w="719454" h="340360">
                <a:moveTo>
                  <a:pt x="0" y="84962"/>
                </a:moveTo>
                <a:lnTo>
                  <a:pt x="549401" y="84962"/>
                </a:lnTo>
                <a:lnTo>
                  <a:pt x="549401" y="0"/>
                </a:lnTo>
                <a:lnTo>
                  <a:pt x="719327" y="169925"/>
                </a:lnTo>
                <a:lnTo>
                  <a:pt x="549401" y="339851"/>
                </a:lnTo>
                <a:lnTo>
                  <a:pt x="549401" y="254888"/>
                </a:lnTo>
                <a:lnTo>
                  <a:pt x="0" y="254888"/>
                </a:lnTo>
                <a:lnTo>
                  <a:pt x="0" y="84962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544061" y="5326219"/>
            <a:ext cx="122110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еск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90" dirty="0">
                <a:latin typeface="Arial"/>
                <a:cs typeface="Arial"/>
              </a:rPr>
              <a:t>б</a:t>
            </a:r>
            <a:r>
              <a:rPr sz="1600" spc="-15" dirty="0">
                <a:latin typeface="Arial"/>
                <a:cs typeface="Arial"/>
              </a:rPr>
              <a:t>лемы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10282" y="4183078"/>
            <a:ext cx="6184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35" dirty="0">
                <a:latin typeface="Arial"/>
                <a:cs typeface="Arial"/>
              </a:rPr>
              <a:t>Р</a:t>
            </a:r>
            <a:r>
              <a:rPr sz="1200" spc="-1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зница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56204" y="2932176"/>
            <a:ext cx="2312035" cy="745490"/>
          </a:xfrm>
          <a:custGeom>
            <a:avLst/>
            <a:gdLst/>
            <a:ahLst/>
            <a:cxnLst/>
            <a:rect l="l" t="t" r="r" b="b"/>
            <a:pathLst>
              <a:path w="2312035" h="745489">
                <a:moveTo>
                  <a:pt x="1155954" y="0"/>
                </a:moveTo>
                <a:lnTo>
                  <a:pt x="1061146" y="1235"/>
                </a:lnTo>
                <a:lnTo>
                  <a:pt x="968449" y="4878"/>
                </a:lnTo>
                <a:lnTo>
                  <a:pt x="878160" y="10832"/>
                </a:lnTo>
                <a:lnTo>
                  <a:pt x="790578" y="19001"/>
                </a:lnTo>
                <a:lnTo>
                  <a:pt x="705998" y="29289"/>
                </a:lnTo>
                <a:lnTo>
                  <a:pt x="624720" y="41600"/>
                </a:lnTo>
                <a:lnTo>
                  <a:pt x="547040" y="55838"/>
                </a:lnTo>
                <a:lnTo>
                  <a:pt x="473256" y="71908"/>
                </a:lnTo>
                <a:lnTo>
                  <a:pt x="403666" y="89712"/>
                </a:lnTo>
                <a:lnTo>
                  <a:pt x="338566" y="109156"/>
                </a:lnTo>
                <a:lnTo>
                  <a:pt x="278254" y="130143"/>
                </a:lnTo>
                <a:lnTo>
                  <a:pt x="223028" y="152576"/>
                </a:lnTo>
                <a:lnTo>
                  <a:pt x="173185" y="176361"/>
                </a:lnTo>
                <a:lnTo>
                  <a:pt x="129022" y="201401"/>
                </a:lnTo>
                <a:lnTo>
                  <a:pt x="90838" y="227599"/>
                </a:lnTo>
                <a:lnTo>
                  <a:pt x="58930" y="254861"/>
                </a:lnTo>
                <a:lnTo>
                  <a:pt x="15129" y="312189"/>
                </a:lnTo>
                <a:lnTo>
                  <a:pt x="0" y="372617"/>
                </a:lnTo>
                <a:lnTo>
                  <a:pt x="3831" y="403171"/>
                </a:lnTo>
                <a:lnTo>
                  <a:pt x="33594" y="462145"/>
                </a:lnTo>
                <a:lnTo>
                  <a:pt x="90838" y="517636"/>
                </a:lnTo>
                <a:lnTo>
                  <a:pt x="129022" y="543834"/>
                </a:lnTo>
                <a:lnTo>
                  <a:pt x="173185" y="568874"/>
                </a:lnTo>
                <a:lnTo>
                  <a:pt x="223028" y="592659"/>
                </a:lnTo>
                <a:lnTo>
                  <a:pt x="278254" y="615092"/>
                </a:lnTo>
                <a:lnTo>
                  <a:pt x="338566" y="636079"/>
                </a:lnTo>
                <a:lnTo>
                  <a:pt x="403666" y="655523"/>
                </a:lnTo>
                <a:lnTo>
                  <a:pt x="473256" y="673327"/>
                </a:lnTo>
                <a:lnTo>
                  <a:pt x="547040" y="689397"/>
                </a:lnTo>
                <a:lnTo>
                  <a:pt x="624720" y="703635"/>
                </a:lnTo>
                <a:lnTo>
                  <a:pt x="705998" y="715946"/>
                </a:lnTo>
                <a:lnTo>
                  <a:pt x="790578" y="726234"/>
                </a:lnTo>
                <a:lnTo>
                  <a:pt x="878160" y="734403"/>
                </a:lnTo>
                <a:lnTo>
                  <a:pt x="968449" y="740357"/>
                </a:lnTo>
                <a:lnTo>
                  <a:pt x="1061146" y="744000"/>
                </a:lnTo>
                <a:lnTo>
                  <a:pt x="1155954" y="745236"/>
                </a:lnTo>
                <a:lnTo>
                  <a:pt x="1250761" y="744000"/>
                </a:lnTo>
                <a:lnTo>
                  <a:pt x="1343458" y="740357"/>
                </a:lnTo>
                <a:lnTo>
                  <a:pt x="1433747" y="734403"/>
                </a:lnTo>
                <a:lnTo>
                  <a:pt x="1521329" y="726234"/>
                </a:lnTo>
                <a:lnTo>
                  <a:pt x="1605909" y="715946"/>
                </a:lnTo>
                <a:lnTo>
                  <a:pt x="1687187" y="703635"/>
                </a:lnTo>
                <a:lnTo>
                  <a:pt x="1764867" y="689397"/>
                </a:lnTo>
                <a:lnTo>
                  <a:pt x="1838651" y="673327"/>
                </a:lnTo>
                <a:lnTo>
                  <a:pt x="1908241" y="655523"/>
                </a:lnTo>
                <a:lnTo>
                  <a:pt x="1973341" y="636079"/>
                </a:lnTo>
                <a:lnTo>
                  <a:pt x="2033653" y="615092"/>
                </a:lnTo>
                <a:lnTo>
                  <a:pt x="2088879" y="592659"/>
                </a:lnTo>
                <a:lnTo>
                  <a:pt x="2138722" y="568874"/>
                </a:lnTo>
                <a:lnTo>
                  <a:pt x="2182885" y="543834"/>
                </a:lnTo>
                <a:lnTo>
                  <a:pt x="2221069" y="517636"/>
                </a:lnTo>
                <a:lnTo>
                  <a:pt x="2252977" y="490374"/>
                </a:lnTo>
                <a:lnTo>
                  <a:pt x="2296778" y="433046"/>
                </a:lnTo>
                <a:lnTo>
                  <a:pt x="2311908" y="372617"/>
                </a:lnTo>
                <a:lnTo>
                  <a:pt x="2308076" y="342064"/>
                </a:lnTo>
                <a:lnTo>
                  <a:pt x="2278313" y="283090"/>
                </a:lnTo>
                <a:lnTo>
                  <a:pt x="2221069" y="227599"/>
                </a:lnTo>
                <a:lnTo>
                  <a:pt x="2182885" y="201401"/>
                </a:lnTo>
                <a:lnTo>
                  <a:pt x="2138722" y="176361"/>
                </a:lnTo>
                <a:lnTo>
                  <a:pt x="2088879" y="152576"/>
                </a:lnTo>
                <a:lnTo>
                  <a:pt x="2033653" y="130143"/>
                </a:lnTo>
                <a:lnTo>
                  <a:pt x="1973341" y="109156"/>
                </a:lnTo>
                <a:lnTo>
                  <a:pt x="1908241" y="89712"/>
                </a:lnTo>
                <a:lnTo>
                  <a:pt x="1838651" y="71908"/>
                </a:lnTo>
                <a:lnTo>
                  <a:pt x="1764867" y="55838"/>
                </a:lnTo>
                <a:lnTo>
                  <a:pt x="1687187" y="41600"/>
                </a:lnTo>
                <a:lnTo>
                  <a:pt x="1605909" y="29289"/>
                </a:lnTo>
                <a:lnTo>
                  <a:pt x="1521329" y="19001"/>
                </a:lnTo>
                <a:lnTo>
                  <a:pt x="1433747" y="10832"/>
                </a:lnTo>
                <a:lnTo>
                  <a:pt x="1343458" y="4878"/>
                </a:lnTo>
                <a:lnTo>
                  <a:pt x="1250761" y="1235"/>
                </a:lnTo>
                <a:lnTo>
                  <a:pt x="1155954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56204" y="2932176"/>
            <a:ext cx="2312035" cy="745490"/>
          </a:xfrm>
          <a:custGeom>
            <a:avLst/>
            <a:gdLst/>
            <a:ahLst/>
            <a:cxnLst/>
            <a:rect l="l" t="t" r="r" b="b"/>
            <a:pathLst>
              <a:path w="2312035" h="745489">
                <a:moveTo>
                  <a:pt x="0" y="372617"/>
                </a:moveTo>
                <a:lnTo>
                  <a:pt x="15129" y="312189"/>
                </a:lnTo>
                <a:lnTo>
                  <a:pt x="58930" y="254861"/>
                </a:lnTo>
                <a:lnTo>
                  <a:pt x="90838" y="227599"/>
                </a:lnTo>
                <a:lnTo>
                  <a:pt x="129022" y="201401"/>
                </a:lnTo>
                <a:lnTo>
                  <a:pt x="173185" y="176361"/>
                </a:lnTo>
                <a:lnTo>
                  <a:pt x="223028" y="152576"/>
                </a:lnTo>
                <a:lnTo>
                  <a:pt x="278254" y="130143"/>
                </a:lnTo>
                <a:lnTo>
                  <a:pt x="338566" y="109156"/>
                </a:lnTo>
                <a:lnTo>
                  <a:pt x="403666" y="89712"/>
                </a:lnTo>
                <a:lnTo>
                  <a:pt x="473256" y="71908"/>
                </a:lnTo>
                <a:lnTo>
                  <a:pt x="547040" y="55838"/>
                </a:lnTo>
                <a:lnTo>
                  <a:pt x="624720" y="41600"/>
                </a:lnTo>
                <a:lnTo>
                  <a:pt x="705998" y="29289"/>
                </a:lnTo>
                <a:lnTo>
                  <a:pt x="790578" y="19001"/>
                </a:lnTo>
                <a:lnTo>
                  <a:pt x="878160" y="10832"/>
                </a:lnTo>
                <a:lnTo>
                  <a:pt x="968449" y="4878"/>
                </a:lnTo>
                <a:lnTo>
                  <a:pt x="1061146" y="1235"/>
                </a:lnTo>
                <a:lnTo>
                  <a:pt x="1155954" y="0"/>
                </a:lnTo>
                <a:lnTo>
                  <a:pt x="1250761" y="1235"/>
                </a:lnTo>
                <a:lnTo>
                  <a:pt x="1343458" y="4878"/>
                </a:lnTo>
                <a:lnTo>
                  <a:pt x="1433747" y="10832"/>
                </a:lnTo>
                <a:lnTo>
                  <a:pt x="1521329" y="19001"/>
                </a:lnTo>
                <a:lnTo>
                  <a:pt x="1605909" y="29289"/>
                </a:lnTo>
                <a:lnTo>
                  <a:pt x="1687187" y="41600"/>
                </a:lnTo>
                <a:lnTo>
                  <a:pt x="1764867" y="55838"/>
                </a:lnTo>
                <a:lnTo>
                  <a:pt x="1838651" y="71908"/>
                </a:lnTo>
                <a:lnTo>
                  <a:pt x="1908241" y="89712"/>
                </a:lnTo>
                <a:lnTo>
                  <a:pt x="1973341" y="109156"/>
                </a:lnTo>
                <a:lnTo>
                  <a:pt x="2033653" y="130143"/>
                </a:lnTo>
                <a:lnTo>
                  <a:pt x="2088879" y="152576"/>
                </a:lnTo>
                <a:lnTo>
                  <a:pt x="2138722" y="176361"/>
                </a:lnTo>
                <a:lnTo>
                  <a:pt x="2182885" y="201401"/>
                </a:lnTo>
                <a:lnTo>
                  <a:pt x="2221069" y="227599"/>
                </a:lnTo>
                <a:lnTo>
                  <a:pt x="2252977" y="254861"/>
                </a:lnTo>
                <a:lnTo>
                  <a:pt x="2296778" y="312189"/>
                </a:lnTo>
                <a:lnTo>
                  <a:pt x="2311908" y="372617"/>
                </a:lnTo>
                <a:lnTo>
                  <a:pt x="2308076" y="403171"/>
                </a:lnTo>
                <a:lnTo>
                  <a:pt x="2278313" y="462145"/>
                </a:lnTo>
                <a:lnTo>
                  <a:pt x="2221069" y="517636"/>
                </a:lnTo>
                <a:lnTo>
                  <a:pt x="2182885" y="543834"/>
                </a:lnTo>
                <a:lnTo>
                  <a:pt x="2138722" y="568874"/>
                </a:lnTo>
                <a:lnTo>
                  <a:pt x="2088879" y="592659"/>
                </a:lnTo>
                <a:lnTo>
                  <a:pt x="2033653" y="615092"/>
                </a:lnTo>
                <a:lnTo>
                  <a:pt x="1973341" y="636079"/>
                </a:lnTo>
                <a:lnTo>
                  <a:pt x="1908241" y="655523"/>
                </a:lnTo>
                <a:lnTo>
                  <a:pt x="1838651" y="673327"/>
                </a:lnTo>
                <a:lnTo>
                  <a:pt x="1764867" y="689397"/>
                </a:lnTo>
                <a:lnTo>
                  <a:pt x="1687187" y="703635"/>
                </a:lnTo>
                <a:lnTo>
                  <a:pt x="1605909" y="715946"/>
                </a:lnTo>
                <a:lnTo>
                  <a:pt x="1521329" y="726234"/>
                </a:lnTo>
                <a:lnTo>
                  <a:pt x="1433747" y="734403"/>
                </a:lnTo>
                <a:lnTo>
                  <a:pt x="1343458" y="740357"/>
                </a:lnTo>
                <a:lnTo>
                  <a:pt x="1250761" y="744000"/>
                </a:lnTo>
                <a:lnTo>
                  <a:pt x="1155954" y="745236"/>
                </a:lnTo>
                <a:lnTo>
                  <a:pt x="1061146" y="744000"/>
                </a:lnTo>
                <a:lnTo>
                  <a:pt x="968449" y="740357"/>
                </a:lnTo>
                <a:lnTo>
                  <a:pt x="878160" y="734403"/>
                </a:lnTo>
                <a:lnTo>
                  <a:pt x="790578" y="726234"/>
                </a:lnTo>
                <a:lnTo>
                  <a:pt x="705998" y="715946"/>
                </a:lnTo>
                <a:lnTo>
                  <a:pt x="624720" y="703635"/>
                </a:lnTo>
                <a:lnTo>
                  <a:pt x="547040" y="689397"/>
                </a:lnTo>
                <a:lnTo>
                  <a:pt x="473256" y="673327"/>
                </a:lnTo>
                <a:lnTo>
                  <a:pt x="403666" y="655523"/>
                </a:lnTo>
                <a:lnTo>
                  <a:pt x="338566" y="636079"/>
                </a:lnTo>
                <a:lnTo>
                  <a:pt x="278254" y="615092"/>
                </a:lnTo>
                <a:lnTo>
                  <a:pt x="223028" y="592659"/>
                </a:lnTo>
                <a:lnTo>
                  <a:pt x="173185" y="568874"/>
                </a:lnTo>
                <a:lnTo>
                  <a:pt x="129022" y="543834"/>
                </a:lnTo>
                <a:lnTo>
                  <a:pt x="90838" y="517636"/>
                </a:lnTo>
                <a:lnTo>
                  <a:pt x="58930" y="490374"/>
                </a:lnTo>
                <a:lnTo>
                  <a:pt x="15129" y="433046"/>
                </a:lnTo>
                <a:lnTo>
                  <a:pt x="0" y="37261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700653" y="3082637"/>
            <a:ext cx="1223010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Фа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ес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ое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ос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оя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ие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99054" y="1363218"/>
            <a:ext cx="2428240" cy="245745"/>
          </a:xfrm>
          <a:prstGeom prst="rect">
            <a:avLst/>
          </a:prstGeom>
          <a:ln w="25908">
            <a:solidFill>
              <a:srgbClr val="00295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0655">
              <a:lnSpc>
                <a:spcPts val="1864"/>
              </a:lnSpc>
            </a:pPr>
            <a:r>
              <a:rPr sz="1600" spc="-15" dirty="0">
                <a:latin typeface="Arial"/>
                <a:cs typeface="Arial"/>
              </a:rPr>
              <a:t>И</a:t>
            </a:r>
            <a:r>
              <a:rPr sz="1600" spc="-5" dirty="0">
                <a:latin typeface="Arial"/>
                <a:cs typeface="Arial"/>
              </a:rPr>
              <a:t>д</a:t>
            </a:r>
            <a:r>
              <a:rPr sz="1600" spc="-10" dirty="0">
                <a:latin typeface="Arial"/>
                <a:cs typeface="Arial"/>
              </a:rPr>
              <a:t>еаль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ое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ос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оя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ие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72939" y="2066242"/>
            <a:ext cx="6184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35" dirty="0">
                <a:latin typeface="Arial"/>
                <a:cs typeface="Arial"/>
              </a:rPr>
              <a:t>Р</a:t>
            </a:r>
            <a:r>
              <a:rPr sz="1200" spc="-1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зница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22466" y="1785332"/>
            <a:ext cx="149288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95" dirty="0">
                <a:latin typeface="Arial"/>
                <a:cs typeface="Arial"/>
              </a:rPr>
              <a:t>Г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15" dirty="0">
                <a:latin typeface="Arial"/>
                <a:cs typeface="Arial"/>
              </a:rPr>
              <a:t>п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60" dirty="0">
                <a:latin typeface="Arial"/>
                <a:cs typeface="Arial"/>
              </a:rPr>
              <a:t>е</a:t>
            </a:r>
            <a:r>
              <a:rPr sz="1600" spc="-10" dirty="0">
                <a:latin typeface="Arial"/>
                <a:cs typeface="Arial"/>
              </a:rPr>
              <a:t>ти</a:t>
            </a:r>
            <a:r>
              <a:rPr sz="1600" spc="-20" dirty="0">
                <a:latin typeface="Arial"/>
                <a:cs typeface="Arial"/>
              </a:rPr>
              <a:t>ч</a:t>
            </a:r>
            <a:r>
              <a:rPr sz="1600" spc="-10" dirty="0">
                <a:latin typeface="Arial"/>
                <a:cs typeface="Arial"/>
              </a:rPr>
              <a:t>еск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0" dirty="0">
                <a:latin typeface="Arial"/>
                <a:cs typeface="Arial"/>
              </a:rPr>
              <a:t>е 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5" dirty="0">
                <a:latin typeface="Arial"/>
                <a:cs typeface="Arial"/>
              </a:rPr>
              <a:t>ы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45708" y="1725168"/>
            <a:ext cx="367665" cy="413384"/>
          </a:xfrm>
          <a:custGeom>
            <a:avLst/>
            <a:gdLst/>
            <a:ahLst/>
            <a:cxnLst/>
            <a:rect l="l" t="t" r="r" b="b"/>
            <a:pathLst>
              <a:path w="367664" h="413385">
                <a:moveTo>
                  <a:pt x="183641" y="0"/>
                </a:moveTo>
                <a:lnTo>
                  <a:pt x="139494" y="6001"/>
                </a:lnTo>
                <a:lnTo>
                  <a:pt x="99225" y="23049"/>
                </a:lnTo>
                <a:lnTo>
                  <a:pt x="64109" y="49709"/>
                </a:lnTo>
                <a:lnTo>
                  <a:pt x="35417" y="84545"/>
                </a:lnTo>
                <a:lnTo>
                  <a:pt x="14424" y="126122"/>
                </a:lnTo>
                <a:lnTo>
                  <a:pt x="2402" y="173006"/>
                </a:lnTo>
                <a:lnTo>
                  <a:pt x="0" y="206501"/>
                </a:lnTo>
                <a:lnTo>
                  <a:pt x="608" y="223438"/>
                </a:lnTo>
                <a:lnTo>
                  <a:pt x="9357" y="271771"/>
                </a:lnTo>
                <a:lnTo>
                  <a:pt x="27501" y="315277"/>
                </a:lnTo>
                <a:lnTo>
                  <a:pt x="53768" y="352520"/>
                </a:lnTo>
                <a:lnTo>
                  <a:pt x="86884" y="382064"/>
                </a:lnTo>
                <a:lnTo>
                  <a:pt x="125577" y="402476"/>
                </a:lnTo>
                <a:lnTo>
                  <a:pt x="168573" y="412319"/>
                </a:lnTo>
                <a:lnTo>
                  <a:pt x="183641" y="413004"/>
                </a:lnTo>
                <a:lnTo>
                  <a:pt x="198710" y="412319"/>
                </a:lnTo>
                <a:lnTo>
                  <a:pt x="241706" y="402476"/>
                </a:lnTo>
                <a:lnTo>
                  <a:pt x="280399" y="382064"/>
                </a:lnTo>
                <a:lnTo>
                  <a:pt x="313515" y="352520"/>
                </a:lnTo>
                <a:lnTo>
                  <a:pt x="339782" y="315277"/>
                </a:lnTo>
                <a:lnTo>
                  <a:pt x="357926" y="271771"/>
                </a:lnTo>
                <a:lnTo>
                  <a:pt x="366675" y="223438"/>
                </a:lnTo>
                <a:lnTo>
                  <a:pt x="367283" y="206501"/>
                </a:lnTo>
                <a:lnTo>
                  <a:pt x="366675" y="189565"/>
                </a:lnTo>
                <a:lnTo>
                  <a:pt x="357926" y="141232"/>
                </a:lnTo>
                <a:lnTo>
                  <a:pt x="339782" y="97726"/>
                </a:lnTo>
                <a:lnTo>
                  <a:pt x="313515" y="60483"/>
                </a:lnTo>
                <a:lnTo>
                  <a:pt x="280399" y="30939"/>
                </a:lnTo>
                <a:lnTo>
                  <a:pt x="241706" y="10527"/>
                </a:lnTo>
                <a:lnTo>
                  <a:pt x="198710" y="684"/>
                </a:lnTo>
                <a:lnTo>
                  <a:pt x="183641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45708" y="1725168"/>
            <a:ext cx="367665" cy="413384"/>
          </a:xfrm>
          <a:custGeom>
            <a:avLst/>
            <a:gdLst/>
            <a:ahLst/>
            <a:cxnLst/>
            <a:rect l="l" t="t" r="r" b="b"/>
            <a:pathLst>
              <a:path w="367664" h="413385">
                <a:moveTo>
                  <a:pt x="0" y="206501"/>
                </a:moveTo>
                <a:lnTo>
                  <a:pt x="5334" y="156877"/>
                </a:lnTo>
                <a:lnTo>
                  <a:pt x="20488" y="111603"/>
                </a:lnTo>
                <a:lnTo>
                  <a:pt x="44189" y="72113"/>
                </a:lnTo>
                <a:lnTo>
                  <a:pt x="75163" y="39843"/>
                </a:lnTo>
                <a:lnTo>
                  <a:pt x="112139" y="16228"/>
                </a:lnTo>
                <a:lnTo>
                  <a:pt x="153842" y="2702"/>
                </a:lnTo>
                <a:lnTo>
                  <a:pt x="183641" y="0"/>
                </a:lnTo>
                <a:lnTo>
                  <a:pt x="198710" y="684"/>
                </a:lnTo>
                <a:lnTo>
                  <a:pt x="241706" y="10527"/>
                </a:lnTo>
                <a:lnTo>
                  <a:pt x="280399" y="30939"/>
                </a:lnTo>
                <a:lnTo>
                  <a:pt x="313515" y="60483"/>
                </a:lnTo>
                <a:lnTo>
                  <a:pt x="339782" y="97726"/>
                </a:lnTo>
                <a:lnTo>
                  <a:pt x="357926" y="141232"/>
                </a:lnTo>
                <a:lnTo>
                  <a:pt x="366675" y="189565"/>
                </a:lnTo>
                <a:lnTo>
                  <a:pt x="367283" y="206501"/>
                </a:lnTo>
                <a:lnTo>
                  <a:pt x="366675" y="223438"/>
                </a:lnTo>
                <a:lnTo>
                  <a:pt x="357926" y="271771"/>
                </a:lnTo>
                <a:lnTo>
                  <a:pt x="339782" y="315277"/>
                </a:lnTo>
                <a:lnTo>
                  <a:pt x="313515" y="352520"/>
                </a:lnTo>
                <a:lnTo>
                  <a:pt x="280399" y="382064"/>
                </a:lnTo>
                <a:lnTo>
                  <a:pt x="241706" y="402476"/>
                </a:lnTo>
                <a:lnTo>
                  <a:pt x="198710" y="412319"/>
                </a:lnTo>
                <a:lnTo>
                  <a:pt x="183641" y="413004"/>
                </a:lnTo>
                <a:lnTo>
                  <a:pt x="168573" y="412319"/>
                </a:lnTo>
                <a:lnTo>
                  <a:pt x="125577" y="402476"/>
                </a:lnTo>
                <a:lnTo>
                  <a:pt x="86884" y="382064"/>
                </a:lnTo>
                <a:lnTo>
                  <a:pt x="53768" y="352520"/>
                </a:lnTo>
                <a:lnTo>
                  <a:pt x="27501" y="315277"/>
                </a:lnTo>
                <a:lnTo>
                  <a:pt x="9357" y="271771"/>
                </a:lnTo>
                <a:lnTo>
                  <a:pt x="608" y="223438"/>
                </a:lnTo>
                <a:lnTo>
                  <a:pt x="0" y="206501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132703" y="1787048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121151" y="5166360"/>
            <a:ext cx="368935" cy="411480"/>
          </a:xfrm>
          <a:custGeom>
            <a:avLst/>
            <a:gdLst/>
            <a:ahLst/>
            <a:cxnLst/>
            <a:rect l="l" t="t" r="r" b="b"/>
            <a:pathLst>
              <a:path w="368935" h="411479">
                <a:moveTo>
                  <a:pt x="184403" y="0"/>
                </a:moveTo>
                <a:lnTo>
                  <a:pt x="140086" y="5977"/>
                </a:lnTo>
                <a:lnTo>
                  <a:pt x="99655" y="22957"/>
                </a:lnTo>
                <a:lnTo>
                  <a:pt x="64391" y="49512"/>
                </a:lnTo>
                <a:lnTo>
                  <a:pt x="35576" y="84216"/>
                </a:lnTo>
                <a:lnTo>
                  <a:pt x="14489" y="125640"/>
                </a:lnTo>
                <a:lnTo>
                  <a:pt x="2413" y="172358"/>
                </a:lnTo>
                <a:lnTo>
                  <a:pt x="0" y="205739"/>
                </a:lnTo>
                <a:lnTo>
                  <a:pt x="611" y="222613"/>
                </a:lnTo>
                <a:lnTo>
                  <a:pt x="9400" y="270769"/>
                </a:lnTo>
                <a:lnTo>
                  <a:pt x="27625" y="314114"/>
                </a:lnTo>
                <a:lnTo>
                  <a:pt x="54006" y="351220"/>
                </a:lnTo>
                <a:lnTo>
                  <a:pt x="87263" y="380655"/>
                </a:lnTo>
                <a:lnTo>
                  <a:pt x="126114" y="400991"/>
                </a:lnTo>
                <a:lnTo>
                  <a:pt x="169278" y="410797"/>
                </a:lnTo>
                <a:lnTo>
                  <a:pt x="184403" y="411479"/>
                </a:lnTo>
                <a:lnTo>
                  <a:pt x="199529" y="410797"/>
                </a:lnTo>
                <a:lnTo>
                  <a:pt x="242693" y="400991"/>
                </a:lnTo>
                <a:lnTo>
                  <a:pt x="281544" y="380655"/>
                </a:lnTo>
                <a:lnTo>
                  <a:pt x="314801" y="351220"/>
                </a:lnTo>
                <a:lnTo>
                  <a:pt x="341182" y="314114"/>
                </a:lnTo>
                <a:lnTo>
                  <a:pt x="359407" y="270769"/>
                </a:lnTo>
                <a:lnTo>
                  <a:pt x="368196" y="222613"/>
                </a:lnTo>
                <a:lnTo>
                  <a:pt x="368808" y="205739"/>
                </a:lnTo>
                <a:lnTo>
                  <a:pt x="368196" y="188860"/>
                </a:lnTo>
                <a:lnTo>
                  <a:pt x="359407" y="140695"/>
                </a:lnTo>
                <a:lnTo>
                  <a:pt x="341182" y="97348"/>
                </a:lnTo>
                <a:lnTo>
                  <a:pt x="314801" y="60245"/>
                </a:lnTo>
                <a:lnTo>
                  <a:pt x="281544" y="30815"/>
                </a:lnTo>
                <a:lnTo>
                  <a:pt x="242693" y="10485"/>
                </a:lnTo>
                <a:lnTo>
                  <a:pt x="199529" y="681"/>
                </a:lnTo>
                <a:lnTo>
                  <a:pt x="184403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21151" y="5166360"/>
            <a:ext cx="368935" cy="411480"/>
          </a:xfrm>
          <a:custGeom>
            <a:avLst/>
            <a:gdLst/>
            <a:ahLst/>
            <a:cxnLst/>
            <a:rect l="l" t="t" r="r" b="b"/>
            <a:pathLst>
              <a:path w="368935" h="411479">
                <a:moveTo>
                  <a:pt x="0" y="205739"/>
                </a:moveTo>
                <a:lnTo>
                  <a:pt x="5358" y="156285"/>
                </a:lnTo>
                <a:lnTo>
                  <a:pt x="20580" y="111173"/>
                </a:lnTo>
                <a:lnTo>
                  <a:pt x="44385" y="71831"/>
                </a:lnTo>
                <a:lnTo>
                  <a:pt x="75492" y="39684"/>
                </a:lnTo>
                <a:lnTo>
                  <a:pt x="112621" y="16162"/>
                </a:lnTo>
                <a:lnTo>
                  <a:pt x="154490" y="2691"/>
                </a:lnTo>
                <a:lnTo>
                  <a:pt x="184403" y="0"/>
                </a:lnTo>
                <a:lnTo>
                  <a:pt x="199529" y="681"/>
                </a:lnTo>
                <a:lnTo>
                  <a:pt x="242693" y="10485"/>
                </a:lnTo>
                <a:lnTo>
                  <a:pt x="281544" y="30815"/>
                </a:lnTo>
                <a:lnTo>
                  <a:pt x="314801" y="60245"/>
                </a:lnTo>
                <a:lnTo>
                  <a:pt x="341182" y="97348"/>
                </a:lnTo>
                <a:lnTo>
                  <a:pt x="359407" y="140695"/>
                </a:lnTo>
                <a:lnTo>
                  <a:pt x="368196" y="188860"/>
                </a:lnTo>
                <a:lnTo>
                  <a:pt x="368808" y="205739"/>
                </a:lnTo>
                <a:lnTo>
                  <a:pt x="368196" y="222613"/>
                </a:lnTo>
                <a:lnTo>
                  <a:pt x="359407" y="270769"/>
                </a:lnTo>
                <a:lnTo>
                  <a:pt x="341182" y="314114"/>
                </a:lnTo>
                <a:lnTo>
                  <a:pt x="314801" y="351220"/>
                </a:lnTo>
                <a:lnTo>
                  <a:pt x="281544" y="380655"/>
                </a:lnTo>
                <a:lnTo>
                  <a:pt x="242693" y="400991"/>
                </a:lnTo>
                <a:lnTo>
                  <a:pt x="199529" y="410797"/>
                </a:lnTo>
                <a:lnTo>
                  <a:pt x="184403" y="411479"/>
                </a:lnTo>
                <a:lnTo>
                  <a:pt x="169278" y="410797"/>
                </a:lnTo>
                <a:lnTo>
                  <a:pt x="126114" y="400991"/>
                </a:lnTo>
                <a:lnTo>
                  <a:pt x="87263" y="380655"/>
                </a:lnTo>
                <a:lnTo>
                  <a:pt x="54006" y="351220"/>
                </a:lnTo>
                <a:lnTo>
                  <a:pt x="27625" y="314114"/>
                </a:lnTo>
                <a:lnTo>
                  <a:pt x="9400" y="270769"/>
                </a:lnTo>
                <a:lnTo>
                  <a:pt x="611" y="222613"/>
                </a:lnTo>
                <a:lnTo>
                  <a:pt x="0" y="205739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208147" y="5227935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93963" y="6380441"/>
            <a:ext cx="19558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569422"/>
            <a:ext cx="765492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2)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блемн</a:t>
            </a:r>
            <a:r>
              <a:rPr sz="1900" b="1" spc="-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-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иен</a:t>
            </a:r>
            <a:r>
              <a:rPr sz="19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ир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ванное</a:t>
            </a:r>
            <a:r>
              <a:rPr sz="1900" b="1" spc="5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мышле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spc="-10" dirty="0">
                <a:solidFill>
                  <a:srgbClr val="00295F"/>
                </a:solidFill>
                <a:latin typeface="Arial"/>
                <a:cs typeface="Arial"/>
              </a:rPr>
              <a:t>.</a:t>
            </a:r>
            <a:r>
              <a:rPr sz="1900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Основные</a:t>
            </a:r>
            <a:r>
              <a:rPr sz="19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b="1" spc="-5" dirty="0">
                <a:solidFill>
                  <a:srgbClr val="00295F"/>
                </a:solidFill>
                <a:latin typeface="Arial"/>
                <a:cs typeface="Arial"/>
              </a:rPr>
              <a:t>з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исы.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3448" y="1774714"/>
            <a:ext cx="72136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tabLst>
                <a:tab pos="469900" algn="l"/>
              </a:tabLst>
            </a:pPr>
            <a:r>
              <a:rPr sz="2000" dirty="0">
                <a:solidFill>
                  <a:srgbClr val="00295F"/>
                </a:solidFill>
                <a:latin typeface="Arial"/>
                <a:cs typeface="Arial"/>
              </a:rPr>
              <a:t>1.	</a:t>
            </a:r>
            <a:r>
              <a:rPr sz="2000" dirty="0">
                <a:latin typeface="Arial"/>
                <a:cs typeface="Arial"/>
              </a:rPr>
              <a:t>Пон</a:t>
            </a:r>
            <a:r>
              <a:rPr sz="2000" spc="-10" dirty="0">
                <a:latin typeface="Arial"/>
                <a:cs typeface="Arial"/>
              </a:rPr>
              <a:t>я</a:t>
            </a:r>
            <a:r>
              <a:rPr sz="2000" dirty="0">
                <a:latin typeface="Arial"/>
                <a:cs typeface="Arial"/>
              </a:rPr>
              <a:t>в,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в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чем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закл</a:t>
            </a:r>
            <a:r>
              <a:rPr sz="2000" spc="-10" dirty="0">
                <a:latin typeface="Arial"/>
                <a:cs typeface="Arial"/>
              </a:rPr>
              <a:t>ю</a:t>
            </a:r>
            <a:r>
              <a:rPr sz="2000" dirty="0">
                <a:latin typeface="Arial"/>
                <a:cs typeface="Arial"/>
              </a:rPr>
              <a:t>чается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лема,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можно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сказать,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что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оловина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п</a:t>
            </a:r>
            <a:r>
              <a:rPr sz="2000" dirty="0" err="1">
                <a:latin typeface="Arial"/>
                <a:cs typeface="Arial"/>
              </a:rPr>
              <a:t>ро</a:t>
            </a:r>
            <a:r>
              <a:rPr sz="2000" spc="5" dirty="0" err="1">
                <a:latin typeface="Arial"/>
                <a:cs typeface="Arial"/>
              </a:rPr>
              <a:t>б</a:t>
            </a:r>
            <a:r>
              <a:rPr sz="2000" dirty="0" err="1">
                <a:latin typeface="Arial"/>
                <a:cs typeface="Arial"/>
              </a:rPr>
              <a:t>лемы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 err="1" smtClean="0">
                <a:latin typeface="Arial"/>
                <a:cs typeface="Arial"/>
              </a:rPr>
              <a:t>решен</a:t>
            </a:r>
            <a:r>
              <a:rPr lang="ru-RU" sz="2000" dirty="0" smtClean="0">
                <a:latin typeface="Arial"/>
                <a:cs typeface="Arial"/>
              </a:rPr>
              <a:t>а</a:t>
            </a:r>
            <a:r>
              <a:rPr sz="2000" dirty="0" smtClean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3448" y="2688867"/>
            <a:ext cx="7552690" cy="263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00295F"/>
              </a:buClr>
              <a:buFont typeface="Arial"/>
              <a:buAutoNum type="arabicPeriod" startAt="2"/>
              <a:tabLst>
                <a:tab pos="470534" algn="l"/>
              </a:tabLst>
            </a:pPr>
            <a:r>
              <a:rPr sz="2000" dirty="0">
                <a:latin typeface="Arial"/>
                <a:cs typeface="Arial"/>
              </a:rPr>
              <a:t>Обнар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жи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ь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роблему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не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 err="1" smtClean="0">
                <a:latin typeface="Arial"/>
                <a:cs typeface="Arial"/>
              </a:rPr>
              <a:t>п</a:t>
            </a:r>
            <a:r>
              <a:rPr sz="2000" dirty="0" err="1" smtClean="0">
                <a:latin typeface="Arial"/>
                <a:cs typeface="Arial"/>
              </a:rPr>
              <a:t>росто</a:t>
            </a:r>
            <a:r>
              <a:rPr lang="ru-RU" sz="2000" dirty="0" smtClean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295F"/>
              </a:buClr>
              <a:buFont typeface="Arial"/>
              <a:buAutoNum type="arabicPeriod" startAt="2"/>
            </a:pPr>
            <a:endParaRPr sz="2050" dirty="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Clr>
                <a:srgbClr val="00295F"/>
              </a:buClr>
              <a:buFont typeface="Arial"/>
              <a:buAutoNum type="arabicPeriod" startAt="2"/>
              <a:tabLst>
                <a:tab pos="470534" algn="l"/>
              </a:tabLst>
            </a:pPr>
            <a:r>
              <a:rPr sz="2000" dirty="0">
                <a:latin typeface="Arial"/>
                <a:cs typeface="Arial"/>
              </a:rPr>
              <a:t>Если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человек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5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5" dirty="0">
                <a:latin typeface="Arial"/>
                <a:cs typeface="Arial"/>
              </a:rPr>
              <a:t>з</a:t>
            </a:r>
            <a:r>
              <a:rPr sz="2000" dirty="0">
                <a:latin typeface="Arial"/>
                <a:cs typeface="Arial"/>
              </a:rPr>
              <a:t>нает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</a:t>
            </a:r>
            <a:r>
              <a:rPr sz="2000" spc="-10" dirty="0">
                <a:latin typeface="Arial"/>
                <a:cs typeface="Arial"/>
              </a:rPr>
              <a:t>у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то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</a:t>
            </a:r>
            <a:r>
              <a:rPr sz="2000" spc="-10" dirty="0">
                <a:latin typeface="Arial"/>
                <a:cs typeface="Arial"/>
              </a:rPr>
              <a:t>л</a:t>
            </a:r>
            <a:r>
              <a:rPr sz="2000" dirty="0">
                <a:latin typeface="Arial"/>
                <a:cs typeface="Arial"/>
              </a:rPr>
              <a:t>я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э</a:t>
            </a:r>
            <a:r>
              <a:rPr sz="2000" dirty="0">
                <a:latin typeface="Arial"/>
                <a:cs typeface="Arial"/>
              </a:rPr>
              <a:t>того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человека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не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существуе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44"/>
              </a:spcBef>
              <a:buClr>
                <a:srgbClr val="00295F"/>
              </a:buClr>
              <a:buFont typeface="Arial"/>
              <a:buAutoNum type="arabicPeriod" startAt="2"/>
            </a:pPr>
            <a:endParaRPr sz="20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Clr>
                <a:srgbClr val="00295F"/>
              </a:buClr>
              <a:buFont typeface="Arial"/>
              <a:buAutoNum type="arabicPeriod" startAt="2"/>
              <a:tabLst>
                <a:tab pos="470534" algn="l"/>
              </a:tabLst>
            </a:pPr>
            <a:r>
              <a:rPr sz="2000" dirty="0">
                <a:latin typeface="Arial"/>
                <a:cs typeface="Arial"/>
              </a:rPr>
              <a:t>Решен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5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начи</a:t>
            </a:r>
            <a:r>
              <a:rPr sz="2000" spc="-10" dirty="0">
                <a:latin typeface="Arial"/>
                <a:cs typeface="Arial"/>
              </a:rPr>
              <a:t>н</a:t>
            </a:r>
            <a:r>
              <a:rPr sz="2000" dirty="0">
                <a:latin typeface="Arial"/>
                <a:cs typeface="Arial"/>
              </a:rPr>
              <a:t>ается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ее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dirty="0" err="1" smtClean="0">
                <a:latin typeface="Arial"/>
                <a:cs typeface="Arial"/>
              </a:rPr>
              <a:t>обнаружения</a:t>
            </a:r>
            <a:r>
              <a:rPr lang="ru-RU" sz="2000" dirty="0" smtClean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R="422909" algn="r">
              <a:lnSpc>
                <a:spcPct val="100000"/>
              </a:lnSpc>
            </a:pPr>
            <a:r>
              <a:rPr sz="2400" spc="-195" dirty="0">
                <a:latin typeface="Arial"/>
                <a:cs typeface="Arial"/>
              </a:rPr>
              <a:t>Т</a:t>
            </a:r>
            <a:r>
              <a:rPr sz="2400" dirty="0">
                <a:latin typeface="Arial"/>
                <a:cs typeface="Arial"/>
              </a:rPr>
              <a:t>ой</a:t>
            </a:r>
            <a:r>
              <a:rPr sz="2400" spc="-55" dirty="0">
                <a:latin typeface="Arial"/>
                <a:cs typeface="Arial"/>
              </a:rPr>
              <a:t>о</a:t>
            </a:r>
            <a:r>
              <a:rPr sz="2400" spc="-20" dirty="0">
                <a:latin typeface="Arial"/>
                <a:cs typeface="Arial"/>
              </a:rPr>
              <a:t>т</a:t>
            </a:r>
            <a:r>
              <a:rPr sz="2400" dirty="0">
                <a:latin typeface="Arial"/>
                <a:cs typeface="Arial"/>
              </a:rPr>
              <a:t>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93963" y="6447440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199" y="219003"/>
            <a:ext cx="8407400" cy="151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Для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нар</a:t>
            </a:r>
            <a:r>
              <a:rPr sz="1800" b="1" spc="-15" dirty="0">
                <a:solidFill>
                  <a:srgbClr val="00295F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ж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ния</a:t>
            </a:r>
            <a:r>
              <a:rPr sz="1800" b="1" spc="2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 ре</a:t>
            </a:r>
            <a:r>
              <a:rPr sz="1800" b="1" spc="-40" dirty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ения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нео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ход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мо обла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д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800" b="1" spc="-3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8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мн</a:t>
            </a:r>
            <a:r>
              <a:rPr sz="1800" b="1" spc="40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- о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ирован</a:t>
            </a:r>
            <a:r>
              <a:rPr sz="1800" b="1" spc="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ым</a:t>
            </a:r>
            <a:r>
              <a:rPr sz="1800" b="1" spc="4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r>
              <a:rPr sz="1800" b="1" spc="-40" dirty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800" b="1" spc="-1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00295F"/>
                </a:solidFill>
                <a:latin typeface="Arial"/>
                <a:cs typeface="Arial"/>
              </a:rPr>
              <a:t>нием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64465" marR="48069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Про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лемно</a:t>
            </a:r>
            <a:r>
              <a:rPr sz="2000" spc="-10" dirty="0">
                <a:latin typeface="Arial"/>
                <a:cs typeface="Arial"/>
              </a:rPr>
              <a:t>-</a:t>
            </a:r>
            <a:r>
              <a:rPr sz="2000" dirty="0">
                <a:latin typeface="Arial"/>
                <a:cs typeface="Arial"/>
              </a:rPr>
              <a:t>ор</a:t>
            </a:r>
            <a:r>
              <a:rPr sz="2000" spc="-15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ен</a:t>
            </a:r>
            <a:r>
              <a:rPr sz="2000" spc="-10" dirty="0">
                <a:latin typeface="Arial"/>
                <a:cs typeface="Arial"/>
              </a:rPr>
              <a:t>т</a:t>
            </a:r>
            <a:r>
              <a:rPr sz="2000" dirty="0">
                <a:latin typeface="Arial"/>
                <a:cs typeface="Arial"/>
              </a:rPr>
              <a:t>и</a:t>
            </a:r>
            <a:r>
              <a:rPr sz="2000" spc="-15" dirty="0">
                <a:latin typeface="Arial"/>
                <a:cs typeface="Arial"/>
              </a:rPr>
              <a:t>р</a:t>
            </a:r>
            <a:r>
              <a:rPr sz="2000" dirty="0">
                <a:latin typeface="Arial"/>
                <a:cs typeface="Arial"/>
              </a:rPr>
              <a:t>о</a:t>
            </a:r>
            <a:r>
              <a:rPr sz="2000" spc="-20" dirty="0">
                <a:latin typeface="Arial"/>
                <a:cs typeface="Arial"/>
              </a:rPr>
              <a:t>в</a:t>
            </a:r>
            <a:r>
              <a:rPr sz="2000" spc="-10" dirty="0">
                <a:latin typeface="Arial"/>
                <a:cs typeface="Arial"/>
              </a:rPr>
              <a:t>а</a:t>
            </a:r>
            <a:r>
              <a:rPr sz="2000" dirty="0">
                <a:latin typeface="Arial"/>
                <a:cs typeface="Arial"/>
              </a:rPr>
              <a:t>нн</a:t>
            </a:r>
            <a:r>
              <a:rPr sz="2000" spc="-15" dirty="0">
                <a:latin typeface="Arial"/>
                <a:cs typeface="Arial"/>
              </a:rPr>
              <a:t>о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мышлен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е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спо</a:t>
            </a:r>
            <a:r>
              <a:rPr sz="2000" spc="30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обно</a:t>
            </a:r>
            <a:r>
              <a:rPr sz="2000" spc="10" dirty="0">
                <a:latin typeface="Arial"/>
                <a:cs typeface="Arial"/>
              </a:rPr>
              <a:t>с</a:t>
            </a:r>
            <a:r>
              <a:rPr sz="2000" dirty="0">
                <a:latin typeface="Arial"/>
                <a:cs typeface="Arial"/>
              </a:rPr>
              <a:t>ть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о</a:t>
            </a:r>
            <a:r>
              <a:rPr sz="2000" spc="15" dirty="0" err="1">
                <a:latin typeface="Arial"/>
                <a:cs typeface="Arial"/>
              </a:rPr>
              <a:t>щ</a:t>
            </a:r>
            <a:r>
              <a:rPr sz="2000" dirty="0" err="1">
                <a:latin typeface="Arial"/>
                <a:cs typeface="Arial"/>
              </a:rPr>
              <a:t>у</a:t>
            </a:r>
            <a:r>
              <a:rPr sz="2000" spc="-15" dirty="0" err="1">
                <a:latin typeface="Arial"/>
                <a:cs typeface="Arial"/>
              </a:rPr>
              <a:t>щ</a:t>
            </a:r>
            <a:r>
              <a:rPr sz="2000" spc="-50" dirty="0" err="1">
                <a:latin typeface="Arial"/>
                <a:cs typeface="Arial"/>
              </a:rPr>
              <a:t>а</a:t>
            </a:r>
            <a:r>
              <a:rPr sz="2000" dirty="0" err="1">
                <a:latin typeface="Arial"/>
                <a:cs typeface="Arial"/>
              </a:rPr>
              <a:t>ть</a:t>
            </a:r>
            <a:r>
              <a:rPr sz="2000" dirty="0">
                <a:latin typeface="Arial"/>
                <a:cs typeface="Arial"/>
              </a:rPr>
              <a:t> </a:t>
            </a:r>
            <a:r>
              <a:rPr lang="ru-RU" sz="2000" spc="-20" dirty="0" smtClean="0">
                <a:latin typeface="Arial"/>
                <a:cs typeface="Arial"/>
              </a:rPr>
              <a:t>наличие</a:t>
            </a:r>
            <a:r>
              <a:rPr sz="2000" spc="-35" dirty="0" smtClean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</a:t>
            </a:r>
            <a:r>
              <a:rPr sz="2000" spc="-80" dirty="0">
                <a:latin typeface="Arial"/>
                <a:cs typeface="Arial"/>
              </a:rPr>
              <a:t>б</a:t>
            </a:r>
            <a:r>
              <a:rPr sz="2000" dirty="0">
                <a:latin typeface="Arial"/>
                <a:cs typeface="Arial"/>
              </a:rPr>
              <a:t>лемы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до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ее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п</a:t>
            </a:r>
            <a:r>
              <a:rPr sz="2000" dirty="0">
                <a:latin typeface="Arial"/>
                <a:cs typeface="Arial"/>
              </a:rPr>
              <a:t>роя</a:t>
            </a:r>
            <a:r>
              <a:rPr sz="2000" spc="-50" dirty="0">
                <a:latin typeface="Arial"/>
                <a:cs typeface="Arial"/>
              </a:rPr>
              <a:t>в</a:t>
            </a:r>
            <a:r>
              <a:rPr sz="2000" dirty="0">
                <a:latin typeface="Arial"/>
                <a:cs typeface="Arial"/>
              </a:rPr>
              <a:t>лен</a:t>
            </a:r>
            <a:r>
              <a:rPr sz="2000" spc="-10" dirty="0">
                <a:latin typeface="Arial"/>
                <a:cs typeface="Arial"/>
              </a:rPr>
              <a:t>и</a:t>
            </a:r>
            <a:r>
              <a:rPr sz="2000" dirty="0">
                <a:latin typeface="Arial"/>
                <a:cs typeface="Arial"/>
              </a:rPr>
              <a:t>я</a:t>
            </a:r>
          </a:p>
        </p:txBody>
      </p:sp>
      <p:sp>
        <p:nvSpPr>
          <p:cNvPr id="7" name="object 7"/>
          <p:cNvSpPr/>
          <p:nvPr/>
        </p:nvSpPr>
        <p:spPr>
          <a:xfrm>
            <a:off x="3673347" y="2166261"/>
            <a:ext cx="526415" cy="93345"/>
          </a:xfrm>
          <a:custGeom>
            <a:avLst/>
            <a:gdLst/>
            <a:ahLst/>
            <a:cxnLst/>
            <a:rect l="l" t="t" r="r" b="b"/>
            <a:pathLst>
              <a:path w="526414" h="93344">
                <a:moveTo>
                  <a:pt x="0" y="93195"/>
                </a:moveTo>
                <a:lnTo>
                  <a:pt x="526389" y="93195"/>
                </a:lnTo>
                <a:lnTo>
                  <a:pt x="526389" y="0"/>
                </a:lnTo>
                <a:lnTo>
                  <a:pt x="0" y="0"/>
                </a:lnTo>
                <a:lnTo>
                  <a:pt x="0" y="9319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73347" y="2166261"/>
            <a:ext cx="526415" cy="93345"/>
          </a:xfrm>
          <a:custGeom>
            <a:avLst/>
            <a:gdLst/>
            <a:ahLst/>
            <a:cxnLst/>
            <a:rect l="l" t="t" r="r" b="b"/>
            <a:pathLst>
              <a:path w="526414" h="93344">
                <a:moveTo>
                  <a:pt x="0" y="93195"/>
                </a:moveTo>
                <a:lnTo>
                  <a:pt x="526389" y="93195"/>
                </a:lnTo>
                <a:lnTo>
                  <a:pt x="526389" y="0"/>
                </a:lnTo>
                <a:lnTo>
                  <a:pt x="0" y="0"/>
                </a:lnTo>
                <a:lnTo>
                  <a:pt x="0" y="93195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82710" y="6434391"/>
            <a:ext cx="19558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9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00050" y="1914525"/>
          <a:ext cx="7996301" cy="3897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8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9375">
                <a:tc>
                  <a:txBody>
                    <a:bodyPr/>
                    <a:lstStyle/>
                    <a:p>
                      <a:pPr marL="85090" marR="58229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тив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ый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 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ение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3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а, не 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адаю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но-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нтир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нным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мы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лени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5803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зитив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ый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ер 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ение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3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а, 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адаю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но-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нтир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нным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мы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лени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79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«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т нич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 п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ла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ь»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«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иче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стр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шн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г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о»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«Э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ои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 сл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йно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…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6875" indent="441959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«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есь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не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ак»</a:t>
                      </a:r>
                    </a:p>
                    <a:p>
                      <a:pPr marL="1421130" marR="387985" indent="-102425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Ос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я 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акция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ей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ие пр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емы.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926831" y="1993265"/>
          <a:ext cx="399795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1002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15">
                <a:tc gridSpan="3"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003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R w="9144">
                      <a:solidFill>
                        <a:srgbClr val="808080"/>
                      </a:solidFill>
                      <a:prstDash val="solid"/>
                    </a:lnR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808080"/>
                      </a:solidFill>
                      <a:prstDash val="solid"/>
                    </a:lnL>
                    <a:lnT w="9144">
                      <a:solidFill>
                        <a:srgbClr val="808080"/>
                      </a:solidFill>
                      <a:prstDash val="solid"/>
                    </a:lnT>
                    <a:lnB w="9144">
                      <a:solidFill>
                        <a:srgbClr val="808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160" y="6368870"/>
            <a:ext cx="10217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u="sng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ww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w.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r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os</a:t>
            </a:r>
            <a:r>
              <a:rPr sz="1000" b="1" u="sng" spc="-15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a</a:t>
            </a:r>
            <a:r>
              <a:rPr sz="1000" b="1" u="sng" spc="-10" dirty="0">
                <a:solidFill>
                  <a:srgbClr val="0066CC"/>
                </a:solidFill>
                <a:latin typeface="Arial"/>
                <a:cs typeface="Arial"/>
                <a:hlinkClick r:id="rId3"/>
              </a:rPr>
              <a:t>tom.ru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34" y="884682"/>
            <a:ext cx="8714740" cy="0"/>
          </a:xfrm>
          <a:custGeom>
            <a:avLst/>
            <a:gdLst/>
            <a:ahLst/>
            <a:cxnLst/>
            <a:rect l="l" t="t" r="r" b="b"/>
            <a:pathLst>
              <a:path w="8714740">
                <a:moveTo>
                  <a:pt x="0" y="0"/>
                </a:moveTo>
                <a:lnTo>
                  <a:pt x="8714232" y="0"/>
                </a:lnTo>
              </a:path>
            </a:pathLst>
          </a:custGeom>
          <a:ln w="28956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93963" y="6447440"/>
            <a:ext cx="3638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10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5131" y="2048256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4">
                <a:moveTo>
                  <a:pt x="0" y="0"/>
                </a:moveTo>
                <a:lnTo>
                  <a:pt x="0" y="1424051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131" y="3471672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80">
                <a:moveTo>
                  <a:pt x="0" y="0"/>
                </a:moveTo>
                <a:lnTo>
                  <a:pt x="1668399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1563" y="2353818"/>
            <a:ext cx="78105" cy="681355"/>
          </a:xfrm>
          <a:custGeom>
            <a:avLst/>
            <a:gdLst/>
            <a:ahLst/>
            <a:cxnLst/>
            <a:rect l="l" t="t" r="r" b="b"/>
            <a:pathLst>
              <a:path w="78104" h="681355">
                <a:moveTo>
                  <a:pt x="25907" y="603250"/>
                </a:moveTo>
                <a:lnTo>
                  <a:pt x="0" y="603250"/>
                </a:lnTo>
                <a:lnTo>
                  <a:pt x="38861" y="680974"/>
                </a:lnTo>
                <a:lnTo>
                  <a:pt x="71246" y="616204"/>
                </a:lnTo>
                <a:lnTo>
                  <a:pt x="25907" y="616204"/>
                </a:lnTo>
                <a:lnTo>
                  <a:pt x="25907" y="603250"/>
                </a:lnTo>
                <a:close/>
              </a:path>
              <a:path w="78104" h="681355">
                <a:moveTo>
                  <a:pt x="51815" y="64770"/>
                </a:moveTo>
                <a:lnTo>
                  <a:pt x="25907" y="64770"/>
                </a:lnTo>
                <a:lnTo>
                  <a:pt x="25907" y="616204"/>
                </a:lnTo>
                <a:lnTo>
                  <a:pt x="51815" y="616204"/>
                </a:lnTo>
                <a:lnTo>
                  <a:pt x="51815" y="64770"/>
                </a:lnTo>
                <a:close/>
              </a:path>
              <a:path w="78104" h="681355">
                <a:moveTo>
                  <a:pt x="77724" y="603250"/>
                </a:moveTo>
                <a:lnTo>
                  <a:pt x="51815" y="603250"/>
                </a:lnTo>
                <a:lnTo>
                  <a:pt x="51815" y="616204"/>
                </a:lnTo>
                <a:lnTo>
                  <a:pt x="71246" y="616204"/>
                </a:lnTo>
                <a:lnTo>
                  <a:pt x="77724" y="603250"/>
                </a:lnTo>
                <a:close/>
              </a:path>
              <a:path w="78104" h="681355">
                <a:moveTo>
                  <a:pt x="38861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70"/>
                </a:lnTo>
                <a:lnTo>
                  <a:pt x="71247" y="64770"/>
                </a:lnTo>
                <a:lnTo>
                  <a:pt x="38861" y="0"/>
                </a:lnTo>
                <a:close/>
              </a:path>
              <a:path w="78104" h="681355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894" y="2271522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80">
                <a:moveTo>
                  <a:pt x="0" y="0"/>
                </a:moveTo>
                <a:lnTo>
                  <a:pt x="1668399" y="0"/>
                </a:lnTo>
              </a:path>
            </a:pathLst>
          </a:custGeom>
          <a:ln w="25908">
            <a:solidFill>
              <a:srgbClr val="80808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6562" y="2713970"/>
            <a:ext cx="1621790" cy="251460"/>
          </a:xfrm>
          <a:custGeom>
            <a:avLst/>
            <a:gdLst/>
            <a:ahLst/>
            <a:cxnLst/>
            <a:rect l="l" t="t" r="r" b="b"/>
            <a:pathLst>
              <a:path w="1621789" h="251460">
                <a:moveTo>
                  <a:pt x="0" y="209188"/>
                </a:moveTo>
                <a:lnTo>
                  <a:pt x="47422" y="197950"/>
                </a:lnTo>
                <a:lnTo>
                  <a:pt x="93984" y="187178"/>
                </a:lnTo>
                <a:lnTo>
                  <a:pt x="138825" y="177336"/>
                </a:lnTo>
                <a:lnTo>
                  <a:pt x="181085" y="168891"/>
                </a:lnTo>
                <a:lnTo>
                  <a:pt x="219902" y="162307"/>
                </a:lnTo>
                <a:lnTo>
                  <a:pt x="264817" y="157231"/>
                </a:lnTo>
                <a:lnTo>
                  <a:pt x="274612" y="156737"/>
                </a:lnTo>
                <a:lnTo>
                  <a:pt x="291976" y="157584"/>
                </a:lnTo>
                <a:lnTo>
                  <a:pt x="334907" y="179387"/>
                </a:lnTo>
                <a:lnTo>
                  <a:pt x="342510" y="185936"/>
                </a:lnTo>
                <a:lnTo>
                  <a:pt x="350264" y="191523"/>
                </a:lnTo>
                <a:lnTo>
                  <a:pt x="358867" y="195447"/>
                </a:lnTo>
                <a:lnTo>
                  <a:pt x="369020" y="197006"/>
                </a:lnTo>
                <a:lnTo>
                  <a:pt x="379746" y="194169"/>
                </a:lnTo>
                <a:lnTo>
                  <a:pt x="424320" y="168810"/>
                </a:lnTo>
                <a:lnTo>
                  <a:pt x="458433" y="142842"/>
                </a:lnTo>
                <a:lnTo>
                  <a:pt x="469730" y="134342"/>
                </a:lnTo>
                <a:lnTo>
                  <a:pt x="502861" y="113186"/>
                </a:lnTo>
                <a:lnTo>
                  <a:pt x="534047" y="104374"/>
                </a:lnTo>
                <a:lnTo>
                  <a:pt x="544960" y="105939"/>
                </a:lnTo>
                <a:lnTo>
                  <a:pt x="586299" y="129559"/>
                </a:lnTo>
                <a:lnTo>
                  <a:pt x="616163" y="157723"/>
                </a:lnTo>
                <a:lnTo>
                  <a:pt x="626145" y="167620"/>
                </a:lnTo>
                <a:lnTo>
                  <a:pt x="636219" y="177309"/>
                </a:lnTo>
                <a:lnTo>
                  <a:pt x="667444" y="202349"/>
                </a:lnTo>
                <a:lnTo>
                  <a:pt x="712958" y="223772"/>
                </a:lnTo>
                <a:lnTo>
                  <a:pt x="748812" y="237381"/>
                </a:lnTo>
                <a:lnTo>
                  <a:pt x="797446" y="249192"/>
                </a:lnTo>
                <a:lnTo>
                  <a:pt x="821696" y="250982"/>
                </a:lnTo>
                <a:lnTo>
                  <a:pt x="833722" y="250576"/>
                </a:lnTo>
                <a:lnTo>
                  <a:pt x="879627" y="236667"/>
                </a:lnTo>
                <a:lnTo>
                  <a:pt x="913058" y="215419"/>
                </a:lnTo>
                <a:lnTo>
                  <a:pt x="945862" y="190294"/>
                </a:lnTo>
                <a:lnTo>
                  <a:pt x="956642" y="181895"/>
                </a:lnTo>
                <a:lnTo>
                  <a:pt x="988479" y="159135"/>
                </a:lnTo>
                <a:lnTo>
                  <a:pt x="1031272" y="140899"/>
                </a:lnTo>
                <a:lnTo>
                  <a:pt x="1054722" y="139418"/>
                </a:lnTo>
                <a:lnTo>
                  <a:pt x="1066368" y="140295"/>
                </a:lnTo>
                <a:lnTo>
                  <a:pt x="1077944" y="141888"/>
                </a:lnTo>
                <a:lnTo>
                  <a:pt x="1089437" y="143927"/>
                </a:lnTo>
                <a:lnTo>
                  <a:pt x="1100833" y="146139"/>
                </a:lnTo>
                <a:lnTo>
                  <a:pt x="1112120" y="148255"/>
                </a:lnTo>
                <a:lnTo>
                  <a:pt x="1123284" y="150001"/>
                </a:lnTo>
                <a:lnTo>
                  <a:pt x="1134312" y="151108"/>
                </a:lnTo>
                <a:lnTo>
                  <a:pt x="1145191" y="151303"/>
                </a:lnTo>
                <a:lnTo>
                  <a:pt x="1155908" y="150316"/>
                </a:lnTo>
                <a:lnTo>
                  <a:pt x="1194446" y="130260"/>
                </a:lnTo>
                <a:lnTo>
                  <a:pt x="1219223" y="98147"/>
                </a:lnTo>
                <a:lnTo>
                  <a:pt x="1242936" y="60005"/>
                </a:lnTo>
                <a:lnTo>
                  <a:pt x="1250791" y="47565"/>
                </a:lnTo>
                <a:lnTo>
                  <a:pt x="1274768" y="15906"/>
                </a:lnTo>
                <a:lnTo>
                  <a:pt x="1300206" y="0"/>
                </a:lnTo>
                <a:lnTo>
                  <a:pt x="1309147" y="1882"/>
                </a:lnTo>
                <a:lnTo>
                  <a:pt x="1345039" y="29825"/>
                </a:lnTo>
                <a:lnTo>
                  <a:pt x="1371937" y="64695"/>
                </a:lnTo>
                <a:lnTo>
                  <a:pt x="1389776" y="90536"/>
                </a:lnTo>
                <a:lnTo>
                  <a:pt x="1398650" y="103430"/>
                </a:lnTo>
                <a:lnTo>
                  <a:pt x="1425031" y="138776"/>
                </a:lnTo>
                <a:lnTo>
                  <a:pt x="1459427" y="168096"/>
                </a:lnTo>
                <a:lnTo>
                  <a:pt x="1470824" y="169528"/>
                </a:lnTo>
                <a:lnTo>
                  <a:pt x="1483119" y="168446"/>
                </a:lnTo>
                <a:lnTo>
                  <a:pt x="1523103" y="153492"/>
                </a:lnTo>
                <a:lnTo>
                  <a:pt x="1562939" y="128060"/>
                </a:lnTo>
                <a:lnTo>
                  <a:pt x="1596455" y="101257"/>
                </a:lnTo>
                <a:lnTo>
                  <a:pt x="1620645" y="79130"/>
                </a:lnTo>
                <a:lnTo>
                  <a:pt x="1621536" y="78251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47873" y="2939975"/>
            <a:ext cx="92265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Arial"/>
                <a:cs typeface="Arial"/>
              </a:rPr>
              <a:t>С</a:t>
            </a:r>
            <a:r>
              <a:rPr sz="1100" dirty="0">
                <a:latin typeface="Arial"/>
                <a:cs typeface="Arial"/>
              </a:rPr>
              <a:t>вой 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вень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788920" y="2517648"/>
            <a:ext cx="265430" cy="413384"/>
          </a:xfrm>
          <a:custGeom>
            <a:avLst/>
            <a:gdLst/>
            <a:ahLst/>
            <a:cxnLst/>
            <a:rect l="l" t="t" r="r" b="b"/>
            <a:pathLst>
              <a:path w="265430" h="413385">
                <a:moveTo>
                  <a:pt x="265175" y="280415"/>
                </a:moveTo>
                <a:lnTo>
                  <a:pt x="0" y="280415"/>
                </a:lnTo>
                <a:lnTo>
                  <a:pt x="132587" y="413003"/>
                </a:lnTo>
                <a:lnTo>
                  <a:pt x="265175" y="280415"/>
                </a:lnTo>
                <a:close/>
              </a:path>
              <a:path w="265430" h="413385">
                <a:moveTo>
                  <a:pt x="198881" y="132587"/>
                </a:moveTo>
                <a:lnTo>
                  <a:pt x="66293" y="132587"/>
                </a:lnTo>
                <a:lnTo>
                  <a:pt x="66293" y="280415"/>
                </a:lnTo>
                <a:lnTo>
                  <a:pt x="198881" y="280415"/>
                </a:lnTo>
                <a:lnTo>
                  <a:pt x="198881" y="132587"/>
                </a:lnTo>
                <a:close/>
              </a:path>
              <a:path w="265430" h="413385">
                <a:moveTo>
                  <a:pt x="132587" y="0"/>
                </a:moveTo>
                <a:lnTo>
                  <a:pt x="0" y="132587"/>
                </a:lnTo>
                <a:lnTo>
                  <a:pt x="265175" y="132587"/>
                </a:lnTo>
                <a:lnTo>
                  <a:pt x="132587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88920" y="2517648"/>
            <a:ext cx="265430" cy="413384"/>
          </a:xfrm>
          <a:custGeom>
            <a:avLst/>
            <a:gdLst/>
            <a:ahLst/>
            <a:cxnLst/>
            <a:rect l="l" t="t" r="r" b="b"/>
            <a:pathLst>
              <a:path w="265430" h="413385">
                <a:moveTo>
                  <a:pt x="0" y="132587"/>
                </a:moveTo>
                <a:lnTo>
                  <a:pt x="132587" y="0"/>
                </a:lnTo>
                <a:lnTo>
                  <a:pt x="265175" y="132587"/>
                </a:lnTo>
                <a:lnTo>
                  <a:pt x="198881" y="132587"/>
                </a:lnTo>
                <a:lnTo>
                  <a:pt x="198881" y="280415"/>
                </a:lnTo>
                <a:lnTo>
                  <a:pt x="265175" y="280415"/>
                </a:lnTo>
                <a:lnTo>
                  <a:pt x="132587" y="413003"/>
                </a:lnTo>
                <a:lnTo>
                  <a:pt x="0" y="280415"/>
                </a:lnTo>
                <a:lnTo>
                  <a:pt x="66293" y="280415"/>
                </a:lnTo>
                <a:lnTo>
                  <a:pt x="66293" y="132587"/>
                </a:lnTo>
                <a:lnTo>
                  <a:pt x="0" y="13258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8234" y="3135493"/>
            <a:ext cx="3943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охо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98314" y="3563874"/>
            <a:ext cx="1666875" cy="0"/>
          </a:xfrm>
          <a:custGeom>
            <a:avLst/>
            <a:gdLst/>
            <a:ahLst/>
            <a:cxnLst/>
            <a:rect l="l" t="t" r="r" b="b"/>
            <a:pathLst>
              <a:path w="1666875">
                <a:moveTo>
                  <a:pt x="0" y="0"/>
                </a:moveTo>
                <a:lnTo>
                  <a:pt x="1666875" y="0"/>
                </a:lnTo>
              </a:path>
            </a:pathLst>
          </a:custGeom>
          <a:ln w="25908">
            <a:solidFill>
              <a:srgbClr val="80808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02048" y="3162925"/>
            <a:ext cx="4933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Х</a:t>
            </a:r>
            <a:r>
              <a:rPr sz="1000" spc="-10" dirty="0">
                <a:latin typeface="Arial"/>
                <a:cs typeface="Arial"/>
              </a:rPr>
              <a:t>о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ошо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7858" y="4432163"/>
            <a:ext cx="4953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Х</a:t>
            </a:r>
            <a:r>
              <a:rPr sz="1000" spc="-10" dirty="0">
                <a:latin typeface="Arial"/>
                <a:cs typeface="Arial"/>
              </a:rPr>
              <a:t>оро</a:t>
            </a:r>
            <a:r>
              <a:rPr sz="1000" spc="-5" dirty="0">
                <a:latin typeface="Arial"/>
                <a:cs typeface="Arial"/>
              </a:rPr>
              <a:t>ш</a:t>
            </a:r>
            <a:r>
              <a:rPr sz="1000" spc="-10" dirty="0">
                <a:latin typeface="Arial"/>
                <a:cs typeface="Arial"/>
              </a:rPr>
              <a:t>о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931" y="5485806"/>
            <a:ext cx="3943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охо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71644" y="2138172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4">
                <a:moveTo>
                  <a:pt x="0" y="0"/>
                </a:moveTo>
                <a:lnTo>
                  <a:pt x="0" y="1423923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19600" y="2445258"/>
            <a:ext cx="78105" cy="679450"/>
          </a:xfrm>
          <a:custGeom>
            <a:avLst/>
            <a:gdLst/>
            <a:ahLst/>
            <a:cxnLst/>
            <a:rect l="l" t="t" r="r" b="b"/>
            <a:pathLst>
              <a:path w="78104" h="679450">
                <a:moveTo>
                  <a:pt x="25908" y="601726"/>
                </a:moveTo>
                <a:lnTo>
                  <a:pt x="0" y="601726"/>
                </a:lnTo>
                <a:lnTo>
                  <a:pt x="38862" y="679450"/>
                </a:lnTo>
                <a:lnTo>
                  <a:pt x="71247" y="614680"/>
                </a:lnTo>
                <a:lnTo>
                  <a:pt x="25908" y="614680"/>
                </a:lnTo>
                <a:lnTo>
                  <a:pt x="25908" y="601726"/>
                </a:lnTo>
                <a:close/>
              </a:path>
              <a:path w="78104" h="679450">
                <a:moveTo>
                  <a:pt x="51815" y="64770"/>
                </a:moveTo>
                <a:lnTo>
                  <a:pt x="25908" y="64770"/>
                </a:lnTo>
                <a:lnTo>
                  <a:pt x="25908" y="614680"/>
                </a:lnTo>
                <a:lnTo>
                  <a:pt x="51815" y="614680"/>
                </a:lnTo>
                <a:lnTo>
                  <a:pt x="51815" y="64770"/>
                </a:lnTo>
                <a:close/>
              </a:path>
              <a:path w="78104" h="679450">
                <a:moveTo>
                  <a:pt x="77724" y="601726"/>
                </a:moveTo>
                <a:lnTo>
                  <a:pt x="51815" y="601726"/>
                </a:lnTo>
                <a:lnTo>
                  <a:pt x="51815" y="614680"/>
                </a:lnTo>
                <a:lnTo>
                  <a:pt x="71247" y="614680"/>
                </a:lnTo>
                <a:lnTo>
                  <a:pt x="77724" y="601726"/>
                </a:lnTo>
                <a:close/>
              </a:path>
              <a:path w="78104" h="679450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4" h="679450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72405" y="2454402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79">
                <a:moveTo>
                  <a:pt x="0" y="0"/>
                </a:moveTo>
                <a:lnTo>
                  <a:pt x="1668526" y="0"/>
                </a:lnTo>
              </a:path>
            </a:pathLst>
          </a:custGeom>
          <a:ln w="25908">
            <a:solidFill>
              <a:srgbClr val="80808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21173" y="2375294"/>
            <a:ext cx="1620520" cy="251460"/>
          </a:xfrm>
          <a:custGeom>
            <a:avLst/>
            <a:gdLst/>
            <a:ahLst/>
            <a:cxnLst/>
            <a:rect l="l" t="t" r="r" b="b"/>
            <a:pathLst>
              <a:path w="1620520" h="251460">
                <a:moveTo>
                  <a:pt x="0" y="209536"/>
                </a:moveTo>
                <a:lnTo>
                  <a:pt x="47397" y="198298"/>
                </a:lnTo>
                <a:lnTo>
                  <a:pt x="93921" y="187525"/>
                </a:lnTo>
                <a:lnTo>
                  <a:pt x="138715" y="177684"/>
                </a:lnTo>
                <a:lnTo>
                  <a:pt x="180923" y="169238"/>
                </a:lnTo>
                <a:lnTo>
                  <a:pt x="219688" y="162655"/>
                </a:lnTo>
                <a:lnTo>
                  <a:pt x="264539" y="157578"/>
                </a:lnTo>
                <a:lnTo>
                  <a:pt x="274320" y="157085"/>
                </a:lnTo>
                <a:lnTo>
                  <a:pt x="291677" y="157934"/>
                </a:lnTo>
                <a:lnTo>
                  <a:pt x="334586" y="179770"/>
                </a:lnTo>
                <a:lnTo>
                  <a:pt x="342191" y="186323"/>
                </a:lnTo>
                <a:lnTo>
                  <a:pt x="349951" y="191907"/>
                </a:lnTo>
                <a:lnTo>
                  <a:pt x="358568" y="195819"/>
                </a:lnTo>
                <a:lnTo>
                  <a:pt x="368742" y="197355"/>
                </a:lnTo>
                <a:lnTo>
                  <a:pt x="379450" y="194514"/>
                </a:lnTo>
                <a:lnTo>
                  <a:pt x="423970" y="169123"/>
                </a:lnTo>
                <a:lnTo>
                  <a:pt x="458064" y="143131"/>
                </a:lnTo>
                <a:lnTo>
                  <a:pt x="469358" y="134626"/>
                </a:lnTo>
                <a:lnTo>
                  <a:pt x="502493" y="113478"/>
                </a:lnTo>
                <a:lnTo>
                  <a:pt x="533704" y="104721"/>
                </a:lnTo>
                <a:lnTo>
                  <a:pt x="544598" y="106290"/>
                </a:lnTo>
                <a:lnTo>
                  <a:pt x="585896" y="129962"/>
                </a:lnTo>
                <a:lnTo>
                  <a:pt x="615750" y="158175"/>
                </a:lnTo>
                <a:lnTo>
                  <a:pt x="625731" y="168084"/>
                </a:lnTo>
                <a:lnTo>
                  <a:pt x="635803" y="177781"/>
                </a:lnTo>
                <a:lnTo>
                  <a:pt x="667021" y="202812"/>
                </a:lnTo>
                <a:lnTo>
                  <a:pt x="712479" y="224196"/>
                </a:lnTo>
                <a:lnTo>
                  <a:pt x="748308" y="237793"/>
                </a:lnTo>
                <a:lnTo>
                  <a:pt x="796950" y="249574"/>
                </a:lnTo>
                <a:lnTo>
                  <a:pt x="821220" y="251331"/>
                </a:lnTo>
                <a:lnTo>
                  <a:pt x="833261" y="250901"/>
                </a:lnTo>
                <a:lnTo>
                  <a:pt x="879044" y="236952"/>
                </a:lnTo>
                <a:lnTo>
                  <a:pt x="912410" y="215658"/>
                </a:lnTo>
                <a:lnTo>
                  <a:pt x="945205" y="190485"/>
                </a:lnTo>
                <a:lnTo>
                  <a:pt x="955991" y="182074"/>
                </a:lnTo>
                <a:lnTo>
                  <a:pt x="987866" y="159311"/>
                </a:lnTo>
                <a:lnTo>
                  <a:pt x="1030654" y="141155"/>
                </a:lnTo>
                <a:lnTo>
                  <a:pt x="1054021" y="139718"/>
                </a:lnTo>
                <a:lnTo>
                  <a:pt x="1065638" y="140620"/>
                </a:lnTo>
                <a:lnTo>
                  <a:pt x="1077193" y="142237"/>
                </a:lnTo>
                <a:lnTo>
                  <a:pt x="1088672" y="144296"/>
                </a:lnTo>
                <a:lnTo>
                  <a:pt x="1100061" y="146523"/>
                </a:lnTo>
                <a:lnTo>
                  <a:pt x="1111347" y="148644"/>
                </a:lnTo>
                <a:lnTo>
                  <a:pt x="1122515" y="150386"/>
                </a:lnTo>
                <a:lnTo>
                  <a:pt x="1133552" y="151475"/>
                </a:lnTo>
                <a:lnTo>
                  <a:pt x="1144444" y="151637"/>
                </a:lnTo>
                <a:lnTo>
                  <a:pt x="1155178" y="150599"/>
                </a:lnTo>
                <a:lnTo>
                  <a:pt x="1195165" y="124730"/>
                </a:lnTo>
                <a:lnTo>
                  <a:pt x="1221319" y="90464"/>
                </a:lnTo>
                <a:lnTo>
                  <a:pt x="1237574" y="65503"/>
                </a:lnTo>
                <a:lnTo>
                  <a:pt x="1245491" y="53276"/>
                </a:lnTo>
                <a:lnTo>
                  <a:pt x="1268970" y="21151"/>
                </a:lnTo>
                <a:lnTo>
                  <a:pt x="1301428" y="0"/>
                </a:lnTo>
                <a:lnTo>
                  <a:pt x="1310041" y="1955"/>
                </a:lnTo>
                <a:lnTo>
                  <a:pt x="1344998" y="30358"/>
                </a:lnTo>
                <a:lnTo>
                  <a:pt x="1371531" y="65616"/>
                </a:lnTo>
                <a:lnTo>
                  <a:pt x="1389254" y="91666"/>
                </a:lnTo>
                <a:lnTo>
                  <a:pt x="1398103" y="104634"/>
                </a:lnTo>
                <a:lnTo>
                  <a:pt x="1424510" y="140029"/>
                </a:lnTo>
                <a:lnTo>
                  <a:pt x="1459103" y="168829"/>
                </a:lnTo>
                <a:lnTo>
                  <a:pt x="1470378" y="170192"/>
                </a:lnTo>
                <a:lnTo>
                  <a:pt x="1482582" y="169023"/>
                </a:lnTo>
                <a:lnTo>
                  <a:pt x="1522425" y="153746"/>
                </a:lnTo>
                <a:lnTo>
                  <a:pt x="1562204" y="128013"/>
                </a:lnTo>
                <a:lnTo>
                  <a:pt x="1595604" y="101082"/>
                </a:lnTo>
                <a:lnTo>
                  <a:pt x="1619297" y="79306"/>
                </a:lnTo>
                <a:lnTo>
                  <a:pt x="1620012" y="78599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581393" y="3297861"/>
            <a:ext cx="753110" cy="33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Идеальное сос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ояние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821423" y="2724912"/>
            <a:ext cx="265430" cy="411480"/>
          </a:xfrm>
          <a:custGeom>
            <a:avLst/>
            <a:gdLst/>
            <a:ahLst/>
            <a:cxnLst/>
            <a:rect l="l" t="t" r="r" b="b"/>
            <a:pathLst>
              <a:path w="265429" h="411480">
                <a:moveTo>
                  <a:pt x="265175" y="278891"/>
                </a:moveTo>
                <a:lnTo>
                  <a:pt x="0" y="278891"/>
                </a:lnTo>
                <a:lnTo>
                  <a:pt x="132587" y="411479"/>
                </a:lnTo>
                <a:lnTo>
                  <a:pt x="265175" y="278891"/>
                </a:lnTo>
                <a:close/>
              </a:path>
              <a:path w="265429" h="411480">
                <a:moveTo>
                  <a:pt x="198881" y="132587"/>
                </a:moveTo>
                <a:lnTo>
                  <a:pt x="66294" y="132587"/>
                </a:lnTo>
                <a:lnTo>
                  <a:pt x="66294" y="278891"/>
                </a:lnTo>
                <a:lnTo>
                  <a:pt x="198881" y="278891"/>
                </a:lnTo>
                <a:lnTo>
                  <a:pt x="198881" y="132587"/>
                </a:lnTo>
                <a:close/>
              </a:path>
              <a:path w="265429" h="411480">
                <a:moveTo>
                  <a:pt x="132587" y="0"/>
                </a:moveTo>
                <a:lnTo>
                  <a:pt x="0" y="132587"/>
                </a:lnTo>
                <a:lnTo>
                  <a:pt x="265175" y="132587"/>
                </a:lnTo>
                <a:lnTo>
                  <a:pt x="132587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21423" y="2724912"/>
            <a:ext cx="265430" cy="411480"/>
          </a:xfrm>
          <a:custGeom>
            <a:avLst/>
            <a:gdLst/>
            <a:ahLst/>
            <a:cxnLst/>
            <a:rect l="l" t="t" r="r" b="b"/>
            <a:pathLst>
              <a:path w="265429" h="411480">
                <a:moveTo>
                  <a:pt x="0" y="132587"/>
                </a:moveTo>
                <a:lnTo>
                  <a:pt x="132587" y="0"/>
                </a:lnTo>
                <a:lnTo>
                  <a:pt x="265175" y="132587"/>
                </a:lnTo>
                <a:lnTo>
                  <a:pt x="198881" y="132587"/>
                </a:lnTo>
                <a:lnTo>
                  <a:pt x="198881" y="278891"/>
                </a:lnTo>
                <a:lnTo>
                  <a:pt x="265175" y="278891"/>
                </a:lnTo>
                <a:lnTo>
                  <a:pt x="132587" y="411479"/>
                </a:lnTo>
                <a:lnTo>
                  <a:pt x="0" y="278891"/>
                </a:lnTo>
                <a:lnTo>
                  <a:pt x="66294" y="278891"/>
                </a:lnTo>
                <a:lnTo>
                  <a:pt x="66294" y="132587"/>
                </a:lnTo>
                <a:lnTo>
                  <a:pt x="0" y="13258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95452" y="1202529"/>
            <a:ext cx="200787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1.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З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ать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ко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к</a:t>
            </a:r>
            <a:r>
              <a:rPr sz="1600" spc="-3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рентов</a:t>
            </a:r>
            <a:endParaRPr sz="1600">
              <a:latin typeface="Arial"/>
              <a:cs typeface="Arial"/>
            </a:endParaRPr>
          </a:p>
          <a:p>
            <a:pPr marL="304165">
              <a:lnSpc>
                <a:spcPct val="100000"/>
              </a:lnSpc>
              <a:spcBef>
                <a:spcPts val="860"/>
              </a:spcBef>
            </a:pPr>
            <a:r>
              <a:rPr sz="1200" dirty="0">
                <a:latin typeface="Arial"/>
                <a:cs typeface="Arial"/>
              </a:rPr>
              <a:t>(Бен</a:t>
            </a:r>
            <a:r>
              <a:rPr sz="1200" spc="-5" dirty="0">
                <a:latin typeface="Arial"/>
                <a:cs typeface="Arial"/>
              </a:rPr>
              <a:t>ч</a:t>
            </a:r>
            <a:r>
              <a:rPr sz="1200" dirty="0">
                <a:latin typeface="Arial"/>
                <a:cs typeface="Arial"/>
              </a:rPr>
              <a:t>м</a:t>
            </a:r>
            <a:r>
              <a:rPr sz="1200" spc="5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ркин</a:t>
            </a:r>
            <a:r>
              <a:rPr sz="1200" spc="-10" dirty="0">
                <a:latin typeface="Arial"/>
                <a:cs typeface="Arial"/>
              </a:rPr>
              <a:t>г</a:t>
            </a:r>
            <a:r>
              <a:rPr sz="1200" dirty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5199" y="237444"/>
            <a:ext cx="794004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Ч</a:t>
            </a:r>
            <a:r>
              <a:rPr sz="1900" b="1" spc="-5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15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зн</a:t>
            </a:r>
            <a:r>
              <a:rPr sz="1900" b="1" spc="-65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чит</a:t>
            </a:r>
            <a:r>
              <a:rPr sz="1900" b="1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55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ла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д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900" b="1" spc="-30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ь</a:t>
            </a:r>
            <a:r>
              <a:rPr sz="1900" b="1" spc="3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про</a:t>
            </a:r>
            <a:r>
              <a:rPr sz="1900" b="1" spc="-60" dirty="0">
                <a:solidFill>
                  <a:srgbClr val="00295F"/>
                </a:solidFill>
                <a:latin typeface="Arial"/>
                <a:cs typeface="Arial"/>
              </a:rPr>
              <a:t>б</a:t>
            </a:r>
            <a:r>
              <a:rPr sz="1900" b="1" spc="-45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900" b="1" spc="-40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мн</a:t>
            </a:r>
            <a:r>
              <a:rPr sz="1900" b="1" spc="-5" dirty="0">
                <a:solidFill>
                  <a:srgbClr val="00295F"/>
                </a:solidFill>
                <a:latin typeface="Arial"/>
                <a:cs typeface="Arial"/>
              </a:rPr>
              <a:t>о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-ор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иен</a:t>
            </a:r>
            <a:r>
              <a:rPr sz="1900" b="1" spc="-25" dirty="0">
                <a:solidFill>
                  <a:srgbClr val="00295F"/>
                </a:solidFill>
                <a:latin typeface="Arial"/>
                <a:cs typeface="Arial"/>
              </a:rPr>
              <a:t>т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и</a:t>
            </a:r>
            <a:r>
              <a:rPr sz="1900" b="1" spc="-10" dirty="0">
                <a:solidFill>
                  <a:srgbClr val="00295F"/>
                </a:solidFill>
                <a:latin typeface="Arial"/>
                <a:cs typeface="Arial"/>
              </a:rPr>
              <a:t>ро</a:t>
            </a:r>
            <a:r>
              <a:rPr sz="1900" b="1" spc="-40" dirty="0">
                <a:solidFill>
                  <a:srgbClr val="00295F"/>
                </a:solidFill>
                <a:latin typeface="Arial"/>
                <a:cs typeface="Arial"/>
              </a:rPr>
              <a:t>в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а</a:t>
            </a:r>
            <a:r>
              <a:rPr sz="1900" b="1" spc="-5" dirty="0">
                <a:solidFill>
                  <a:srgbClr val="00295F"/>
                </a:solidFill>
                <a:latin typeface="Arial"/>
                <a:cs typeface="Arial"/>
              </a:rPr>
              <a:t>н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ным</a:t>
            </a:r>
            <a:r>
              <a:rPr sz="1900" b="1" spc="60" dirty="0">
                <a:solidFill>
                  <a:srgbClr val="00295F"/>
                </a:solidFill>
                <a:latin typeface="Arial"/>
                <a:cs typeface="Arial"/>
              </a:rPr>
              <a:t> </a:t>
            </a:r>
            <a:r>
              <a:rPr sz="1900" b="1" spc="-20" dirty="0">
                <a:solidFill>
                  <a:srgbClr val="00295F"/>
                </a:solidFill>
                <a:latin typeface="Arial"/>
                <a:cs typeface="Arial"/>
              </a:rPr>
              <a:t>мы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ш</a:t>
            </a:r>
            <a:r>
              <a:rPr sz="1900" b="1" spc="-40" dirty="0">
                <a:solidFill>
                  <a:srgbClr val="00295F"/>
                </a:solidFill>
                <a:latin typeface="Arial"/>
                <a:cs typeface="Arial"/>
              </a:rPr>
              <a:t>л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ени</a:t>
            </a:r>
            <a:r>
              <a:rPr sz="1900" b="1" spc="-35" dirty="0">
                <a:solidFill>
                  <a:srgbClr val="00295F"/>
                </a:solidFill>
                <a:latin typeface="Arial"/>
                <a:cs typeface="Arial"/>
              </a:rPr>
              <a:t>е</a:t>
            </a:r>
            <a:r>
              <a:rPr sz="1900" b="1" spc="-15" dirty="0">
                <a:solidFill>
                  <a:srgbClr val="00295F"/>
                </a:solidFill>
                <a:latin typeface="Arial"/>
                <a:cs typeface="Arial"/>
              </a:rPr>
              <a:t>м?</a:t>
            </a:r>
            <a:endParaRPr sz="1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0614" y="2097649"/>
            <a:ext cx="4933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Х</a:t>
            </a:r>
            <a:r>
              <a:rPr sz="1000" spc="-10" dirty="0">
                <a:latin typeface="Arial"/>
                <a:cs typeface="Arial"/>
              </a:rPr>
              <a:t>о</a:t>
            </a:r>
            <a:r>
              <a:rPr sz="1000" spc="-15" dirty="0">
                <a:latin typeface="Arial"/>
                <a:cs typeface="Arial"/>
              </a:rPr>
              <a:t>р</a:t>
            </a:r>
            <a:r>
              <a:rPr sz="1000" spc="-10" dirty="0">
                <a:latin typeface="Arial"/>
                <a:cs typeface="Arial"/>
              </a:rPr>
              <a:t>ошо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87498" y="2187119"/>
            <a:ext cx="749300" cy="33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Урове</a:t>
            </a:r>
            <a:r>
              <a:rPr sz="1100" spc="5" dirty="0">
                <a:latin typeface="Arial"/>
                <a:cs typeface="Arial"/>
              </a:rPr>
              <a:t>н</a:t>
            </a:r>
            <a:r>
              <a:rPr sz="1100" dirty="0">
                <a:latin typeface="Arial"/>
                <a:cs typeface="Arial"/>
              </a:rPr>
              <a:t>ь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конк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рента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29227" y="2193407"/>
            <a:ext cx="3943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П</a:t>
            </a:r>
            <a:r>
              <a:rPr sz="1000" spc="-15" dirty="0">
                <a:latin typeface="Arial"/>
                <a:cs typeface="Arial"/>
              </a:rPr>
              <a:t>л</a:t>
            </a:r>
            <a:r>
              <a:rPr sz="1000" spc="-10" dirty="0">
                <a:latin typeface="Arial"/>
                <a:cs typeface="Arial"/>
              </a:rPr>
              <a:t>охо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95618" y="2378508"/>
            <a:ext cx="92265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Arial"/>
                <a:cs typeface="Arial"/>
              </a:rPr>
              <a:t>С</a:t>
            </a:r>
            <a:r>
              <a:rPr sz="1100" dirty="0">
                <a:latin typeface="Arial"/>
                <a:cs typeface="Arial"/>
              </a:rPr>
              <a:t>вой 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вень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90186" y="1215356"/>
            <a:ext cx="3292475" cy="691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2</a:t>
            </a:r>
            <a:r>
              <a:rPr sz="1600" spc="-5" dirty="0">
                <a:latin typeface="Arial"/>
                <a:cs typeface="Arial"/>
              </a:rPr>
              <a:t>.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Пон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10" dirty="0">
                <a:latin typeface="Arial"/>
                <a:cs typeface="Arial"/>
              </a:rPr>
              <a:t>ть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идеа</a:t>
            </a:r>
            <a:r>
              <a:rPr sz="1600" spc="-5" dirty="0">
                <a:latin typeface="Arial"/>
                <a:cs typeface="Arial"/>
              </a:rPr>
              <a:t>л</a:t>
            </a:r>
            <a:r>
              <a:rPr sz="1600" spc="-10" dirty="0">
                <a:latin typeface="Arial"/>
                <a:cs typeface="Arial"/>
              </a:rPr>
              <a:t>ь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ое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10" dirty="0">
                <a:latin typeface="Arial"/>
                <a:cs typeface="Arial"/>
              </a:rPr>
              <a:t>ос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оя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ие</a:t>
            </a:r>
            <a:endParaRPr sz="1600">
              <a:latin typeface="Arial"/>
              <a:cs typeface="Arial"/>
            </a:endParaRPr>
          </a:p>
          <a:p>
            <a:pPr marL="407670">
              <a:lnSpc>
                <a:spcPct val="100000"/>
              </a:lnSpc>
              <a:spcBef>
                <a:spcPts val="760"/>
              </a:spcBef>
            </a:pPr>
            <a:r>
              <a:rPr sz="1200" dirty="0">
                <a:latin typeface="Arial"/>
                <a:cs typeface="Arial"/>
              </a:rPr>
              <a:t>Пример:</a:t>
            </a:r>
            <a:endParaRPr sz="1200">
              <a:latin typeface="Arial"/>
              <a:cs typeface="Arial"/>
            </a:endParaRPr>
          </a:p>
          <a:p>
            <a:pPr marL="407670">
              <a:lnSpc>
                <a:spcPct val="100000"/>
              </a:lnSpc>
            </a:pPr>
            <a:r>
              <a:rPr sz="1200" spc="-45" dirty="0">
                <a:latin typeface="Arial"/>
                <a:cs typeface="Arial"/>
              </a:rPr>
              <a:t>У</a:t>
            </a:r>
            <a:r>
              <a:rPr sz="1200" dirty="0">
                <a:latin typeface="Arial"/>
                <a:cs typeface="Arial"/>
              </a:rPr>
              <a:t>ро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dirty="0">
                <a:latin typeface="Arial"/>
                <a:cs typeface="Arial"/>
              </a:rPr>
              <a:t>ень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к</a:t>
            </a:r>
            <a:r>
              <a:rPr sz="1200" spc="-20" dirty="0">
                <a:latin typeface="Arial"/>
                <a:cs typeface="Arial"/>
              </a:rPr>
              <a:t>а</a:t>
            </a:r>
            <a:r>
              <a:rPr sz="1200" dirty="0">
                <a:latin typeface="Arial"/>
                <a:cs typeface="Arial"/>
              </a:rPr>
              <a:t>чест</a:t>
            </a:r>
            <a:r>
              <a:rPr sz="1200" spc="-15" dirty="0">
                <a:latin typeface="Arial"/>
                <a:cs typeface="Arial"/>
              </a:rPr>
              <a:t>в</a:t>
            </a:r>
            <a:r>
              <a:rPr sz="1200" dirty="0">
                <a:latin typeface="Arial"/>
                <a:cs typeface="Arial"/>
              </a:rPr>
              <a:t>а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–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с</a:t>
            </a:r>
            <a:r>
              <a:rPr sz="1200" spc="-5" dirty="0">
                <a:latin typeface="Arial"/>
                <a:cs typeface="Arial"/>
              </a:rPr>
              <a:t>л</a:t>
            </a:r>
            <a:r>
              <a:rPr sz="1200" spc="-15" dirty="0">
                <a:latin typeface="Arial"/>
                <a:cs typeface="Arial"/>
              </a:rPr>
              <a:t>у</a:t>
            </a:r>
            <a:r>
              <a:rPr sz="1200" dirty="0">
                <a:latin typeface="Arial"/>
                <a:cs typeface="Arial"/>
              </a:rPr>
              <a:t>ча</a:t>
            </a:r>
            <a:r>
              <a:rPr sz="1200" spc="5" dirty="0">
                <a:latin typeface="Arial"/>
                <a:cs typeface="Arial"/>
              </a:rPr>
              <a:t>е</a:t>
            </a:r>
            <a:r>
              <a:rPr sz="1200" dirty="0">
                <a:latin typeface="Arial"/>
                <a:cs typeface="Arial"/>
              </a:rPr>
              <a:t>в бр</a:t>
            </a:r>
            <a:r>
              <a:rPr sz="1200" spc="5" dirty="0">
                <a:latin typeface="Arial"/>
                <a:cs typeface="Arial"/>
              </a:rPr>
              <a:t>а</a:t>
            </a:r>
            <a:r>
              <a:rPr sz="1200" spc="25" dirty="0">
                <a:latin typeface="Arial"/>
                <a:cs typeface="Arial"/>
              </a:rPr>
              <a:t>к</a:t>
            </a:r>
            <a:r>
              <a:rPr sz="1200" dirty="0">
                <a:latin typeface="Arial"/>
                <a:cs typeface="Arial"/>
              </a:rPr>
              <a:t>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452" y="3779613"/>
            <a:ext cx="461518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3.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Пон</a:t>
            </a:r>
            <a:r>
              <a:rPr sz="1600" spc="-10" dirty="0">
                <a:latin typeface="Arial"/>
                <a:cs typeface="Arial"/>
              </a:rPr>
              <a:t>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50" dirty="0">
                <a:latin typeface="Arial"/>
                <a:cs typeface="Arial"/>
              </a:rPr>
              <a:t>а</a:t>
            </a:r>
            <a:r>
              <a:rPr sz="1600" spc="-10" dirty="0">
                <a:latin typeface="Arial"/>
                <a:cs typeface="Arial"/>
              </a:rPr>
              <a:t>ть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ро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ень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онк</a:t>
            </a:r>
            <a:r>
              <a:rPr sz="1600" spc="-40" dirty="0">
                <a:latin typeface="Arial"/>
                <a:cs typeface="Arial"/>
              </a:rPr>
              <a:t>у</a:t>
            </a:r>
            <a:r>
              <a:rPr sz="1600" spc="-10" dirty="0">
                <a:latin typeface="Arial"/>
                <a:cs typeface="Arial"/>
              </a:rPr>
              <a:t>рен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ов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в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перспе</a:t>
            </a:r>
            <a:r>
              <a:rPr sz="1600" spc="-5" dirty="0">
                <a:latin typeface="Arial"/>
                <a:cs typeface="Arial"/>
              </a:rPr>
              <a:t>к</a:t>
            </a:r>
            <a:r>
              <a:rPr sz="1600" spc="-10" dirty="0">
                <a:latin typeface="Arial"/>
                <a:cs typeface="Arial"/>
              </a:rPr>
              <a:t>ти</a:t>
            </a:r>
            <a:r>
              <a:rPr sz="1600" spc="-25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03148" y="4355592"/>
            <a:ext cx="0" cy="1424305"/>
          </a:xfrm>
          <a:custGeom>
            <a:avLst/>
            <a:gdLst/>
            <a:ahLst/>
            <a:cxnLst/>
            <a:rect l="l" t="t" r="r" b="b"/>
            <a:pathLst>
              <a:path h="1424304">
                <a:moveTo>
                  <a:pt x="0" y="0"/>
                </a:moveTo>
                <a:lnTo>
                  <a:pt x="0" y="1423987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3148" y="5780532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80">
                <a:moveTo>
                  <a:pt x="0" y="0"/>
                </a:moveTo>
                <a:lnTo>
                  <a:pt x="1668526" y="0"/>
                </a:lnTo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1104" y="4662678"/>
            <a:ext cx="78105" cy="679450"/>
          </a:xfrm>
          <a:custGeom>
            <a:avLst/>
            <a:gdLst/>
            <a:ahLst/>
            <a:cxnLst/>
            <a:rect l="l" t="t" r="r" b="b"/>
            <a:pathLst>
              <a:path w="78104" h="679450">
                <a:moveTo>
                  <a:pt x="25907" y="601726"/>
                </a:moveTo>
                <a:lnTo>
                  <a:pt x="0" y="601726"/>
                </a:lnTo>
                <a:lnTo>
                  <a:pt x="38861" y="679450"/>
                </a:lnTo>
                <a:lnTo>
                  <a:pt x="71246" y="614680"/>
                </a:lnTo>
                <a:lnTo>
                  <a:pt x="25907" y="614680"/>
                </a:lnTo>
                <a:lnTo>
                  <a:pt x="25907" y="601726"/>
                </a:lnTo>
                <a:close/>
              </a:path>
              <a:path w="78104" h="679450">
                <a:moveTo>
                  <a:pt x="51815" y="64769"/>
                </a:moveTo>
                <a:lnTo>
                  <a:pt x="25907" y="64769"/>
                </a:lnTo>
                <a:lnTo>
                  <a:pt x="25907" y="614680"/>
                </a:lnTo>
                <a:lnTo>
                  <a:pt x="51815" y="614680"/>
                </a:lnTo>
                <a:lnTo>
                  <a:pt x="51815" y="64769"/>
                </a:lnTo>
                <a:close/>
              </a:path>
              <a:path w="78104" h="679450">
                <a:moveTo>
                  <a:pt x="77723" y="601726"/>
                </a:moveTo>
                <a:lnTo>
                  <a:pt x="51815" y="601726"/>
                </a:lnTo>
                <a:lnTo>
                  <a:pt x="51815" y="614680"/>
                </a:lnTo>
                <a:lnTo>
                  <a:pt x="71246" y="614680"/>
                </a:lnTo>
                <a:lnTo>
                  <a:pt x="77723" y="601726"/>
                </a:lnTo>
                <a:close/>
              </a:path>
              <a:path w="78104" h="679450">
                <a:moveTo>
                  <a:pt x="38861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6" y="64769"/>
                </a:lnTo>
                <a:lnTo>
                  <a:pt x="38861" y="0"/>
                </a:lnTo>
                <a:close/>
              </a:path>
              <a:path w="78104" h="679450">
                <a:moveTo>
                  <a:pt x="71246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3" y="77724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2197" y="4519438"/>
            <a:ext cx="1618615" cy="250190"/>
          </a:xfrm>
          <a:custGeom>
            <a:avLst/>
            <a:gdLst/>
            <a:ahLst/>
            <a:cxnLst/>
            <a:rect l="l" t="t" r="r" b="b"/>
            <a:pathLst>
              <a:path w="1618614" h="250189">
                <a:moveTo>
                  <a:pt x="0" y="208390"/>
                </a:moveTo>
                <a:lnTo>
                  <a:pt x="47336" y="197216"/>
                </a:lnTo>
                <a:lnTo>
                  <a:pt x="93812" y="186517"/>
                </a:lnTo>
                <a:lnTo>
                  <a:pt x="138569" y="176751"/>
                </a:lnTo>
                <a:lnTo>
                  <a:pt x="180750" y="168376"/>
                </a:lnTo>
                <a:lnTo>
                  <a:pt x="219495" y="161848"/>
                </a:lnTo>
                <a:lnTo>
                  <a:pt x="264327" y="156811"/>
                </a:lnTo>
                <a:lnTo>
                  <a:pt x="274104" y="156320"/>
                </a:lnTo>
                <a:lnTo>
                  <a:pt x="291489" y="157163"/>
                </a:lnTo>
                <a:lnTo>
                  <a:pt x="334421" y="178912"/>
                </a:lnTo>
                <a:lnTo>
                  <a:pt x="342034" y="185427"/>
                </a:lnTo>
                <a:lnTo>
                  <a:pt x="349812" y="190968"/>
                </a:lnTo>
                <a:lnTo>
                  <a:pt x="358463" y="194832"/>
                </a:lnTo>
                <a:lnTo>
                  <a:pt x="368691" y="196316"/>
                </a:lnTo>
                <a:lnTo>
                  <a:pt x="379375" y="193472"/>
                </a:lnTo>
                <a:lnTo>
                  <a:pt x="423879" y="168086"/>
                </a:lnTo>
                <a:lnTo>
                  <a:pt x="458010" y="142146"/>
                </a:lnTo>
                <a:lnTo>
                  <a:pt x="469320" y="133674"/>
                </a:lnTo>
                <a:lnTo>
                  <a:pt x="502496" y="112689"/>
                </a:lnTo>
                <a:lnTo>
                  <a:pt x="533712" y="104211"/>
                </a:lnTo>
                <a:lnTo>
                  <a:pt x="544556" y="105786"/>
                </a:lnTo>
                <a:lnTo>
                  <a:pt x="585740" y="129511"/>
                </a:lnTo>
                <a:lnTo>
                  <a:pt x="615605" y="157731"/>
                </a:lnTo>
                <a:lnTo>
                  <a:pt x="625609" y="167625"/>
                </a:lnTo>
                <a:lnTo>
                  <a:pt x="635714" y="177294"/>
                </a:lnTo>
                <a:lnTo>
                  <a:pt x="667088" y="202139"/>
                </a:lnTo>
                <a:lnTo>
                  <a:pt x="712406" y="223193"/>
                </a:lnTo>
                <a:lnTo>
                  <a:pt x="748219" y="236643"/>
                </a:lnTo>
                <a:lnTo>
                  <a:pt x="797019" y="248250"/>
                </a:lnTo>
                <a:lnTo>
                  <a:pt x="821400" y="249890"/>
                </a:lnTo>
                <a:lnTo>
                  <a:pt x="833493" y="249387"/>
                </a:lnTo>
                <a:lnTo>
                  <a:pt x="879083" y="235406"/>
                </a:lnTo>
                <a:lnTo>
                  <a:pt x="912358" y="214067"/>
                </a:lnTo>
                <a:lnTo>
                  <a:pt x="945173" y="188852"/>
                </a:lnTo>
                <a:lnTo>
                  <a:pt x="955984" y="180446"/>
                </a:lnTo>
                <a:lnTo>
                  <a:pt x="987966" y="157801"/>
                </a:lnTo>
                <a:lnTo>
                  <a:pt x="1034324" y="141349"/>
                </a:lnTo>
                <a:lnTo>
                  <a:pt x="1046683" y="140655"/>
                </a:lnTo>
                <a:lnTo>
                  <a:pt x="1058800" y="140960"/>
                </a:lnTo>
                <a:lnTo>
                  <a:pt x="1070680" y="142023"/>
                </a:lnTo>
                <a:lnTo>
                  <a:pt x="1082329" y="143606"/>
                </a:lnTo>
                <a:lnTo>
                  <a:pt x="1093752" y="145469"/>
                </a:lnTo>
                <a:lnTo>
                  <a:pt x="1104954" y="147373"/>
                </a:lnTo>
                <a:lnTo>
                  <a:pt x="1115940" y="149077"/>
                </a:lnTo>
                <a:lnTo>
                  <a:pt x="1126716" y="150344"/>
                </a:lnTo>
                <a:lnTo>
                  <a:pt x="1137288" y="150932"/>
                </a:lnTo>
                <a:lnTo>
                  <a:pt x="1147660" y="150603"/>
                </a:lnTo>
                <a:lnTo>
                  <a:pt x="1187164" y="132384"/>
                </a:lnTo>
                <a:lnTo>
                  <a:pt x="1213580" y="100666"/>
                </a:lnTo>
                <a:lnTo>
                  <a:pt x="1237984" y="63299"/>
                </a:lnTo>
                <a:lnTo>
                  <a:pt x="1245885" y="51041"/>
                </a:lnTo>
                <a:lnTo>
                  <a:pt x="1269527" y="19225"/>
                </a:lnTo>
                <a:lnTo>
                  <a:pt x="1302614" y="0"/>
                </a:lnTo>
                <a:lnTo>
                  <a:pt x="1310937" y="1999"/>
                </a:lnTo>
                <a:lnTo>
                  <a:pt x="1345128" y="30808"/>
                </a:lnTo>
                <a:lnTo>
                  <a:pt x="1371427" y="66414"/>
                </a:lnTo>
                <a:lnTo>
                  <a:pt x="1389116" y="92614"/>
                </a:lnTo>
                <a:lnTo>
                  <a:pt x="1397976" y="105612"/>
                </a:lnTo>
                <a:lnTo>
                  <a:pt x="1424492" y="140831"/>
                </a:lnTo>
                <a:lnTo>
                  <a:pt x="1459311" y="168521"/>
                </a:lnTo>
                <a:lnTo>
                  <a:pt x="1470417" y="169786"/>
                </a:lnTo>
                <a:lnTo>
                  <a:pt x="1482502" y="168493"/>
                </a:lnTo>
                <a:lnTo>
                  <a:pt x="1522202" y="152780"/>
                </a:lnTo>
                <a:lnTo>
                  <a:pt x="1561959" y="126686"/>
                </a:lnTo>
                <a:lnTo>
                  <a:pt x="1595201" y="99688"/>
                </a:lnTo>
                <a:lnTo>
                  <a:pt x="1618032" y="78665"/>
                </a:lnTo>
                <a:lnTo>
                  <a:pt x="1618488" y="7821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777108" y="5309795"/>
            <a:ext cx="746760" cy="33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spc="-10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5" dirty="0">
                <a:latin typeface="Arial"/>
                <a:cs typeface="Arial"/>
              </a:rPr>
              <a:t>о</a:t>
            </a:r>
            <a:r>
              <a:rPr sz="1100" dirty="0">
                <a:latin typeface="Arial"/>
                <a:cs typeface="Arial"/>
              </a:rPr>
              <a:t>вень 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dirty="0">
                <a:latin typeface="Arial"/>
                <a:cs typeface="Arial"/>
              </a:rPr>
              <a:t>онк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5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нта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76905" y="4514267"/>
            <a:ext cx="92583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Свой </a:t>
            </a:r>
            <a:r>
              <a:rPr sz="1100" spc="-10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ровень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921507" y="4759452"/>
            <a:ext cx="265430" cy="413384"/>
          </a:xfrm>
          <a:custGeom>
            <a:avLst/>
            <a:gdLst/>
            <a:ahLst/>
            <a:cxnLst/>
            <a:rect l="l" t="t" r="r" b="b"/>
            <a:pathLst>
              <a:path w="265430" h="413385">
                <a:moveTo>
                  <a:pt x="265175" y="280415"/>
                </a:moveTo>
                <a:lnTo>
                  <a:pt x="0" y="280415"/>
                </a:lnTo>
                <a:lnTo>
                  <a:pt x="132587" y="413003"/>
                </a:lnTo>
                <a:lnTo>
                  <a:pt x="265175" y="280415"/>
                </a:lnTo>
                <a:close/>
              </a:path>
              <a:path w="265430" h="413385">
                <a:moveTo>
                  <a:pt x="198881" y="132587"/>
                </a:moveTo>
                <a:lnTo>
                  <a:pt x="66293" y="132587"/>
                </a:lnTo>
                <a:lnTo>
                  <a:pt x="66293" y="280415"/>
                </a:lnTo>
                <a:lnTo>
                  <a:pt x="198881" y="280415"/>
                </a:lnTo>
                <a:lnTo>
                  <a:pt x="198881" y="132587"/>
                </a:lnTo>
                <a:close/>
              </a:path>
              <a:path w="265430" h="413385">
                <a:moveTo>
                  <a:pt x="132587" y="0"/>
                </a:moveTo>
                <a:lnTo>
                  <a:pt x="0" y="132587"/>
                </a:lnTo>
                <a:lnTo>
                  <a:pt x="265175" y="132587"/>
                </a:lnTo>
                <a:lnTo>
                  <a:pt x="132587" y="0"/>
                </a:lnTo>
                <a:close/>
              </a:path>
            </a:pathLst>
          </a:custGeom>
          <a:solidFill>
            <a:srgbClr val="C6D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21507" y="4759452"/>
            <a:ext cx="265430" cy="413384"/>
          </a:xfrm>
          <a:custGeom>
            <a:avLst/>
            <a:gdLst/>
            <a:ahLst/>
            <a:cxnLst/>
            <a:rect l="l" t="t" r="r" b="b"/>
            <a:pathLst>
              <a:path w="265430" h="413385">
                <a:moveTo>
                  <a:pt x="0" y="132587"/>
                </a:moveTo>
                <a:lnTo>
                  <a:pt x="132587" y="0"/>
                </a:lnTo>
                <a:lnTo>
                  <a:pt x="265175" y="132587"/>
                </a:lnTo>
                <a:lnTo>
                  <a:pt x="198881" y="132587"/>
                </a:lnTo>
                <a:lnTo>
                  <a:pt x="198881" y="280415"/>
                </a:lnTo>
                <a:lnTo>
                  <a:pt x="265175" y="280415"/>
                </a:lnTo>
                <a:lnTo>
                  <a:pt x="132587" y="413003"/>
                </a:lnTo>
                <a:lnTo>
                  <a:pt x="0" y="280415"/>
                </a:lnTo>
                <a:lnTo>
                  <a:pt x="66293" y="280415"/>
                </a:lnTo>
                <a:lnTo>
                  <a:pt x="66293" y="132587"/>
                </a:lnTo>
                <a:lnTo>
                  <a:pt x="0" y="132587"/>
                </a:lnTo>
                <a:close/>
              </a:path>
            </a:pathLst>
          </a:custGeom>
          <a:ln w="914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2197" y="5409438"/>
            <a:ext cx="1668780" cy="0"/>
          </a:xfrm>
          <a:custGeom>
            <a:avLst/>
            <a:gdLst/>
            <a:ahLst/>
            <a:cxnLst/>
            <a:rect l="l" t="t" r="r" b="b"/>
            <a:pathLst>
              <a:path w="1668780">
                <a:moveTo>
                  <a:pt x="0" y="0"/>
                </a:moveTo>
                <a:lnTo>
                  <a:pt x="1668399" y="0"/>
                </a:lnTo>
              </a:path>
            </a:pathLst>
          </a:custGeom>
          <a:ln w="25908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03148" y="4596384"/>
            <a:ext cx="1637030" cy="812800"/>
          </a:xfrm>
          <a:custGeom>
            <a:avLst/>
            <a:gdLst/>
            <a:ahLst/>
            <a:cxnLst/>
            <a:rect l="l" t="t" r="r" b="b"/>
            <a:pathLst>
              <a:path w="1637030" h="812800">
                <a:moveTo>
                  <a:pt x="0" y="812799"/>
                </a:moveTo>
                <a:lnTo>
                  <a:pt x="1636776" y="0"/>
                </a:lnTo>
              </a:path>
            </a:pathLst>
          </a:custGeom>
          <a:ln w="9144">
            <a:solidFill>
              <a:srgbClr val="80808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20927" y="5884096"/>
            <a:ext cx="1783714" cy="33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Кон</a:t>
            </a:r>
            <a:r>
              <a:rPr sz="1100" spc="-5" dirty="0">
                <a:latin typeface="Arial"/>
                <a:cs typeface="Arial"/>
              </a:rPr>
              <a:t>к</a:t>
            </a:r>
            <a:r>
              <a:rPr sz="1100" spc="-15" dirty="0">
                <a:latin typeface="Arial"/>
                <a:cs typeface="Arial"/>
              </a:rPr>
              <a:t>у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10" dirty="0">
                <a:latin typeface="Arial"/>
                <a:cs typeface="Arial"/>
              </a:rPr>
              <a:t>е</a:t>
            </a:r>
            <a:r>
              <a:rPr sz="1100" dirty="0">
                <a:latin typeface="Arial"/>
                <a:cs typeface="Arial"/>
              </a:rPr>
              <a:t>нты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р</a:t>
            </a:r>
            <a:r>
              <a:rPr sz="1100" spc="-10" dirty="0">
                <a:latin typeface="Arial"/>
                <a:cs typeface="Arial"/>
              </a:rPr>
              <a:t>а</a:t>
            </a:r>
            <a:r>
              <a:rPr sz="1100" dirty="0">
                <a:latin typeface="Arial"/>
                <a:cs typeface="Arial"/>
              </a:rPr>
              <a:t>зв</a:t>
            </a:r>
            <a:r>
              <a:rPr sz="1100" spc="-10" dirty="0">
                <a:latin typeface="Arial"/>
                <a:cs typeface="Arial"/>
              </a:rPr>
              <a:t>и</a:t>
            </a:r>
            <a:r>
              <a:rPr sz="1100" dirty="0">
                <a:latin typeface="Arial"/>
                <a:cs typeface="Arial"/>
              </a:rPr>
              <a:t>ва</a:t>
            </a:r>
            <a:r>
              <a:rPr sz="1100" spc="-5" dirty="0">
                <a:latin typeface="Arial"/>
                <a:cs typeface="Arial"/>
              </a:rPr>
              <a:t>ю</a:t>
            </a:r>
            <a:r>
              <a:rPr sz="1100" dirty="0">
                <a:latin typeface="Arial"/>
                <a:cs typeface="Arial"/>
              </a:rPr>
              <a:t>т</a:t>
            </a:r>
            <a:r>
              <a:rPr sz="1100" spc="-5" dirty="0">
                <a:latin typeface="Arial"/>
                <a:cs typeface="Arial"/>
              </a:rPr>
              <a:t>с</a:t>
            </a:r>
            <a:r>
              <a:rPr sz="1100" dirty="0">
                <a:latin typeface="Arial"/>
                <a:cs typeface="Arial"/>
              </a:rPr>
              <a:t>я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и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ст</a:t>
            </a:r>
            <a:r>
              <a:rPr sz="1100" spc="-5" dirty="0">
                <a:latin typeface="Arial"/>
                <a:cs typeface="Arial"/>
              </a:rPr>
              <a:t>р</a:t>
            </a:r>
            <a:r>
              <a:rPr sz="1100" dirty="0">
                <a:latin typeface="Arial"/>
                <a:cs typeface="Arial"/>
              </a:rPr>
              <a:t>е</a:t>
            </a:r>
            <a:r>
              <a:rPr sz="1100" spc="-10" dirty="0">
                <a:latin typeface="Arial"/>
                <a:cs typeface="Arial"/>
              </a:rPr>
              <a:t>м</a:t>
            </a:r>
            <a:r>
              <a:rPr sz="1100" dirty="0">
                <a:latin typeface="Arial"/>
                <a:cs typeface="Arial"/>
              </a:rPr>
              <a:t>ятся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догна</a:t>
            </a:r>
            <a:r>
              <a:rPr sz="1100" spc="-5" dirty="0">
                <a:latin typeface="Arial"/>
                <a:cs typeface="Arial"/>
              </a:rPr>
              <a:t>т</a:t>
            </a:r>
            <a:r>
              <a:rPr sz="1100" dirty="0">
                <a:latin typeface="Arial"/>
                <a:cs typeface="Arial"/>
              </a:rPr>
              <a:t>ь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вас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99915" y="4329684"/>
            <a:ext cx="4646930" cy="1074420"/>
          </a:xfrm>
          <a:prstGeom prst="rect">
            <a:avLst/>
          </a:prstGeom>
          <a:solidFill>
            <a:srgbClr val="C6DFFA"/>
          </a:solidFill>
          <a:ln w="9144">
            <a:solidFill>
              <a:srgbClr val="80808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4940" marR="144780">
              <a:lnSpc>
                <a:spcPct val="100000"/>
              </a:lnSpc>
            </a:pPr>
            <a:r>
              <a:rPr sz="1600" spc="-25" dirty="0">
                <a:latin typeface="Arial"/>
                <a:cs typeface="Arial"/>
              </a:rPr>
              <a:t>От</a:t>
            </a:r>
            <a:r>
              <a:rPr sz="1600" spc="-10" dirty="0">
                <a:latin typeface="Arial"/>
                <a:cs typeface="Arial"/>
              </a:rPr>
              <a:t>с</a:t>
            </a:r>
            <a:r>
              <a:rPr sz="1600" spc="-30" dirty="0">
                <a:latin typeface="Arial"/>
                <a:cs typeface="Arial"/>
              </a:rPr>
              <a:t>у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ствие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лем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–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б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льшая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а. Нео</a:t>
            </a:r>
            <a:r>
              <a:rPr sz="1600" spc="-70" dirty="0">
                <a:latin typeface="Arial"/>
                <a:cs typeface="Arial"/>
              </a:rPr>
              <a:t>б</a:t>
            </a:r>
            <a:r>
              <a:rPr sz="1600" spc="-30" dirty="0">
                <a:latin typeface="Arial"/>
                <a:cs typeface="Arial"/>
              </a:rPr>
              <a:t>х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ди</a:t>
            </a:r>
            <a:r>
              <a:rPr sz="1600" spc="-25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о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в</a:t>
            </a:r>
            <a:r>
              <a:rPr sz="1600" spc="-10" dirty="0">
                <a:latin typeface="Arial"/>
                <a:cs typeface="Arial"/>
              </a:rPr>
              <a:t>се</a:t>
            </a:r>
            <a:r>
              <a:rPr sz="1600" spc="-80" dirty="0">
                <a:latin typeface="Arial"/>
                <a:cs typeface="Arial"/>
              </a:rPr>
              <a:t>г</a:t>
            </a:r>
            <a:r>
              <a:rPr sz="1600" spc="-10" dirty="0">
                <a:latin typeface="Arial"/>
                <a:cs typeface="Arial"/>
              </a:rPr>
              <a:t>да </a:t>
            </a:r>
            <a:r>
              <a:rPr sz="1600" spc="0" dirty="0">
                <a:latin typeface="Arial"/>
                <a:cs typeface="Arial"/>
              </a:rPr>
              <a:t>с</a:t>
            </a:r>
            <a:r>
              <a:rPr sz="1600" spc="-25" dirty="0">
                <a:latin typeface="Arial"/>
                <a:cs typeface="Arial"/>
              </a:rPr>
              <a:t>о</a:t>
            </a:r>
            <a:r>
              <a:rPr sz="1600" spc="-20" dirty="0">
                <a:latin typeface="Arial"/>
                <a:cs typeface="Arial"/>
              </a:rPr>
              <a:t>х</a:t>
            </a:r>
            <a:r>
              <a:rPr sz="1600" spc="-10" dirty="0">
                <a:latin typeface="Arial"/>
                <a:cs typeface="Arial"/>
              </a:rPr>
              <a:t>ра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ять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ас</a:t>
            </a:r>
            <a:r>
              <a:rPr sz="1600" spc="-25" dirty="0">
                <a:latin typeface="Arial"/>
                <a:cs typeface="Arial"/>
              </a:rPr>
              <a:t>т</a:t>
            </a:r>
            <a:r>
              <a:rPr sz="1600" spc="-10" dirty="0">
                <a:latin typeface="Arial"/>
                <a:cs typeface="Arial"/>
              </a:rPr>
              <a:t>ор</a:t>
            </a:r>
            <a:r>
              <a:rPr sz="1600" spc="-2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жен</a:t>
            </a:r>
            <a:r>
              <a:rPr sz="1600" spc="-20" dirty="0">
                <a:latin typeface="Arial"/>
                <a:cs typeface="Arial"/>
              </a:rPr>
              <a:t>н</a:t>
            </a:r>
            <a:r>
              <a:rPr sz="1600" spc="-10" dirty="0">
                <a:latin typeface="Arial"/>
                <a:cs typeface="Arial"/>
              </a:rPr>
              <a:t>ость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по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о</a:t>
            </a:r>
            <a:r>
              <a:rPr sz="1600" spc="-10" dirty="0">
                <a:latin typeface="Arial"/>
                <a:cs typeface="Arial"/>
              </a:rPr>
              <a:t>тношен</a:t>
            </a:r>
            <a:r>
              <a:rPr sz="1600" spc="-20" dirty="0">
                <a:latin typeface="Arial"/>
                <a:cs typeface="Arial"/>
              </a:rPr>
              <a:t>и</a:t>
            </a:r>
            <a:r>
              <a:rPr sz="1600" spc="-15" dirty="0">
                <a:latin typeface="Arial"/>
                <a:cs typeface="Arial"/>
              </a:rPr>
              <a:t>ю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к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про</a:t>
            </a:r>
            <a:r>
              <a:rPr sz="1600" spc="-85" dirty="0">
                <a:latin typeface="Arial"/>
                <a:cs typeface="Arial"/>
              </a:rPr>
              <a:t>б</a:t>
            </a:r>
            <a:r>
              <a:rPr sz="1600" spc="-10" dirty="0">
                <a:latin typeface="Arial"/>
                <a:cs typeface="Arial"/>
              </a:rPr>
              <a:t>ле</a:t>
            </a:r>
            <a:r>
              <a:rPr sz="1600" spc="-20" dirty="0">
                <a:latin typeface="Arial"/>
                <a:cs typeface="Arial"/>
              </a:rPr>
              <a:t>м</a:t>
            </a:r>
            <a:r>
              <a:rPr sz="1600" spc="-10" dirty="0">
                <a:latin typeface="Arial"/>
                <a:cs typeface="Arial"/>
              </a:rPr>
              <a:t>ам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6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2422</Words>
  <Application>Microsoft Office PowerPoint</Application>
  <PresentationFormat>Произвольный</PresentationFormat>
  <Paragraphs>526</Paragraphs>
  <Slides>31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 доступности для исследования проблемы можно подразделить на</vt:lpstr>
      <vt:lpstr>Для облегчения процесса определения места возникновения проблемы необходимо соблюдать следующие условия:</vt:lpstr>
      <vt:lpstr>В том случае, если данные условия не соблюдаются:</vt:lpstr>
      <vt:lpstr>Презентация PowerPoint</vt:lpstr>
      <vt:lpstr>Презентация PowerPoint</vt:lpstr>
      <vt:lpstr>Круг возможных причин возникновения проблем сузится, если качественно провести такие этапы, как:</vt:lpstr>
      <vt:lpstr>Презентация PowerPoint</vt:lpstr>
      <vt:lpstr>Презентация PowerPoint</vt:lpstr>
      <vt:lpstr> Как пров ерить гипотезу? </vt:lpstr>
      <vt:lpstr> Как пров ерить гипотезу? </vt:lpstr>
      <vt:lpstr> Как проверить, действительно ли подтвержденный факт является </vt:lpstr>
      <vt:lpstr> Как проверить, действительно ли подтвержденный факт является   причиной проб лемы? </vt:lpstr>
      <vt:lpstr> Как проверить, действительно ли подтвержденный факт является   причиной проб лемы? </vt:lpstr>
      <vt:lpstr>До какого момента продолжать анализ 5 Почему?</vt:lpstr>
      <vt:lpstr>Презентация PowerPoint</vt:lpstr>
      <vt:lpstr>Презентация PowerPoint</vt:lpstr>
      <vt:lpstr>Полученный в результате решения проблем опыт необходимо стандартизировать путем внесения корректировок в регламенты по проектированию (допуска, отклонения), подготовки производства (условия производства) и производства (стандарты рабочих операций).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документа</dc:title>
  <dc:creator>Nikolay Deev</dc:creator>
  <cp:lastModifiedBy>Бабун</cp:lastModifiedBy>
  <cp:revision>2</cp:revision>
  <dcterms:created xsi:type="dcterms:W3CDTF">2017-11-23T14:04:03Z</dcterms:created>
  <dcterms:modified xsi:type="dcterms:W3CDTF">2017-11-23T15:25:47Z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2016-10-03T00:00:00Z</vt:filetime>
  </property>
  <property fmtid="{D5CDD505-2E9C-101B-9397-08002B2CF9AE}" pid="3" name="LastSaved">
    <vt:filetime>2017-11-23T00:00:00Z</vt:filetime>
  </property>
</Properties>
</file>